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4"/>
  </p:notesMasterIdLst>
  <p:handoutMasterIdLst>
    <p:handoutMasterId r:id="rId95"/>
  </p:handoutMasterIdLst>
  <p:sldIdLst>
    <p:sldId id="2147478991" r:id="rId5"/>
    <p:sldId id="2147478988" r:id="rId6"/>
    <p:sldId id="2147479080" r:id="rId7"/>
    <p:sldId id="2147479079" r:id="rId8"/>
    <p:sldId id="2147478995" r:id="rId9"/>
    <p:sldId id="2147478997" r:id="rId10"/>
    <p:sldId id="2147478998" r:id="rId11"/>
    <p:sldId id="2147478996" r:id="rId12"/>
    <p:sldId id="2147478999" r:id="rId13"/>
    <p:sldId id="2147479000" r:id="rId14"/>
    <p:sldId id="2147479001" r:id="rId15"/>
    <p:sldId id="2147479002" r:id="rId16"/>
    <p:sldId id="2147479003" r:id="rId17"/>
    <p:sldId id="2147479004" r:id="rId18"/>
    <p:sldId id="2147479005" r:id="rId19"/>
    <p:sldId id="2147479006" r:id="rId20"/>
    <p:sldId id="2147479007" r:id="rId21"/>
    <p:sldId id="2147479008" r:id="rId22"/>
    <p:sldId id="2147479009" r:id="rId23"/>
    <p:sldId id="2147479010" r:id="rId24"/>
    <p:sldId id="2147479012" r:id="rId25"/>
    <p:sldId id="2147479011" r:id="rId26"/>
    <p:sldId id="2147479013" r:id="rId27"/>
    <p:sldId id="2147479014" r:id="rId28"/>
    <p:sldId id="2147479015" r:id="rId29"/>
    <p:sldId id="2147479016" r:id="rId30"/>
    <p:sldId id="2147479017" r:id="rId31"/>
    <p:sldId id="2147479018" r:id="rId32"/>
    <p:sldId id="2147479019" r:id="rId33"/>
    <p:sldId id="2147479020" r:id="rId34"/>
    <p:sldId id="2147479021" r:id="rId35"/>
    <p:sldId id="2147479022" r:id="rId36"/>
    <p:sldId id="2147479024" r:id="rId37"/>
    <p:sldId id="2147479025" r:id="rId38"/>
    <p:sldId id="2147479026" r:id="rId39"/>
    <p:sldId id="2147479027" r:id="rId40"/>
    <p:sldId id="2147479028" r:id="rId41"/>
    <p:sldId id="2147479029" r:id="rId42"/>
    <p:sldId id="2147479030" r:id="rId43"/>
    <p:sldId id="2147479031" r:id="rId44"/>
    <p:sldId id="2147479023" r:id="rId45"/>
    <p:sldId id="2147479032" r:id="rId46"/>
    <p:sldId id="2147479033" r:id="rId47"/>
    <p:sldId id="2147479034" r:id="rId48"/>
    <p:sldId id="2147479035" r:id="rId49"/>
    <p:sldId id="2147479036" r:id="rId50"/>
    <p:sldId id="2147479037" r:id="rId51"/>
    <p:sldId id="2147479038" r:id="rId52"/>
    <p:sldId id="2147479039" r:id="rId53"/>
    <p:sldId id="2147479040" r:id="rId54"/>
    <p:sldId id="2147479041" r:id="rId55"/>
    <p:sldId id="2147479042" r:id="rId56"/>
    <p:sldId id="2147479043" r:id="rId57"/>
    <p:sldId id="2147479044" r:id="rId58"/>
    <p:sldId id="2147479045" r:id="rId59"/>
    <p:sldId id="2147479046" r:id="rId60"/>
    <p:sldId id="2147479047" r:id="rId61"/>
    <p:sldId id="2147479048" r:id="rId62"/>
    <p:sldId id="2147479049" r:id="rId63"/>
    <p:sldId id="2147479050" r:id="rId64"/>
    <p:sldId id="2147479051" r:id="rId65"/>
    <p:sldId id="2147479052" r:id="rId66"/>
    <p:sldId id="2147479053" r:id="rId67"/>
    <p:sldId id="2147479054" r:id="rId68"/>
    <p:sldId id="2147479055" r:id="rId69"/>
    <p:sldId id="2147479056" r:id="rId70"/>
    <p:sldId id="2147479057" r:id="rId71"/>
    <p:sldId id="2147479058" r:id="rId72"/>
    <p:sldId id="2147479059" r:id="rId73"/>
    <p:sldId id="2147479060" r:id="rId74"/>
    <p:sldId id="2147479061" r:id="rId75"/>
    <p:sldId id="2147479062" r:id="rId76"/>
    <p:sldId id="2147479063" r:id="rId77"/>
    <p:sldId id="2147479064" r:id="rId78"/>
    <p:sldId id="2147479065" r:id="rId79"/>
    <p:sldId id="2147479066" r:id="rId80"/>
    <p:sldId id="2147479067" r:id="rId81"/>
    <p:sldId id="2147479068" r:id="rId82"/>
    <p:sldId id="2147479069" r:id="rId83"/>
    <p:sldId id="2147479070" r:id="rId84"/>
    <p:sldId id="2147479071" r:id="rId85"/>
    <p:sldId id="2147479072" r:id="rId86"/>
    <p:sldId id="2147479073" r:id="rId87"/>
    <p:sldId id="2147479074" r:id="rId88"/>
    <p:sldId id="2147479075" r:id="rId89"/>
    <p:sldId id="2147479076" r:id="rId90"/>
    <p:sldId id="2147479077" r:id="rId91"/>
    <p:sldId id="2147479078" r:id="rId92"/>
    <p:sldId id="2147478972" r:id="rId9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E13A9"/>
    <a:srgbClr val="E7F5F8"/>
    <a:srgbClr val="48D7C3"/>
    <a:srgbClr val="E6F6FE"/>
    <a:srgbClr val="D5C7F9"/>
    <a:srgbClr val="F0F7FF"/>
    <a:srgbClr val="E6CDFF"/>
    <a:srgbClr val="4478B7"/>
    <a:srgbClr val="726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A2BAD-F216-44B4-9DBE-EB1FA79B00DF}" v="1492" dt="2023-06-22T18:05:19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46EC9C-6CBA-CB6D-44F7-8A1C279C66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C8C3B5-2942-8D94-C440-A812CBD938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68CF3-DFB0-43AA-B4E2-F560290F1E18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259F8F-FC54-B615-966E-19764F64D6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BAB2BE-DCF5-0F9D-0255-D30E00618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716A5-E65C-4211-92B1-A286D35B955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793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D0FB-F18A-4B1E-BBD5-F7D86E257801}" type="datetimeFigureOut">
              <a:rPr lang="es-CO" smtClean="0"/>
              <a:t>28/06/2023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CA5A6-981E-4C84-A9C9-3D592A4AAF7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546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áfico 43">
            <a:extLst>
              <a:ext uri="{FF2B5EF4-FFF2-40B4-BE49-F238E27FC236}">
                <a16:creationId xmlns:a16="http://schemas.microsoft.com/office/drawing/2014/main" id="{B9642CE5-4AB0-A8CF-B24F-8C583E221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" t="23925" r="48627" b="48383"/>
          <a:stretch/>
        </p:blipFill>
        <p:spPr>
          <a:xfrm>
            <a:off x="-11901" y="0"/>
            <a:ext cx="12203901" cy="6858000"/>
          </a:xfrm>
          <a:prstGeom prst="rect">
            <a:avLst/>
          </a:prstGeom>
        </p:spPr>
      </p:pic>
      <p:sp>
        <p:nvSpPr>
          <p:cNvPr id="11" name="Google Shape;9;p2">
            <a:extLst>
              <a:ext uri="{FF2B5EF4-FFF2-40B4-BE49-F238E27FC236}">
                <a16:creationId xmlns:a16="http://schemas.microsoft.com/office/drawing/2014/main" id="{06C6146B-8DE9-37DA-1446-0D8E5F82C5F2}"/>
              </a:ext>
            </a:extLst>
          </p:cNvPr>
          <p:cNvSpPr/>
          <p:nvPr userDrawn="1"/>
        </p:nvSpPr>
        <p:spPr>
          <a:xfrm>
            <a:off x="-11901" y="1"/>
            <a:ext cx="12192000" cy="6858000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>
                  <a:alpha val="0"/>
                </a:srgbClr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5A3E134-A4BC-B57B-43C3-BAD09CC0EF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4968" y="1994313"/>
            <a:ext cx="6003925" cy="1371600"/>
          </a:xfrm>
        </p:spPr>
        <p:txBody>
          <a:bodyPr anchor="ctr">
            <a:no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Título de la presentación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A6586B7-6EE7-1A8E-486E-883616C60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4968" y="3443746"/>
            <a:ext cx="3500354" cy="914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C5F6158B-0A39-1637-11E4-8368AE7DE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483" t="5877" r="28221" b="50761"/>
          <a:stretch/>
        </p:blipFill>
        <p:spPr>
          <a:xfrm flipH="1" flipV="1">
            <a:off x="5904411" y="-34593"/>
            <a:ext cx="6287589" cy="5463839"/>
          </a:xfrm>
          <a:prstGeom prst="rect">
            <a:avLst/>
          </a:prstGeom>
          <a:effectLst/>
        </p:spPr>
      </p:pic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76B0AF4-9B4F-9C63-2441-B442E1B6216D}"/>
              </a:ext>
            </a:extLst>
          </p:cNvPr>
          <p:cNvCxnSpPr>
            <a:cxnSpLocks/>
          </p:cNvCxnSpPr>
          <p:nvPr userDrawn="1"/>
        </p:nvCxnSpPr>
        <p:spPr>
          <a:xfrm>
            <a:off x="609600" y="5666244"/>
            <a:ext cx="11000001" cy="0"/>
          </a:xfrm>
          <a:prstGeom prst="line">
            <a:avLst/>
          </a:prstGeom>
          <a:ln w="6350">
            <a:solidFill>
              <a:schemeClr val="bg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BA1C917-53D7-5A44-957C-04022E8473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02" y="1017728"/>
            <a:ext cx="2027583" cy="563921"/>
          </a:xfrm>
          <a:prstGeom prst="rect">
            <a:avLst/>
          </a:prstGeom>
        </p:spPr>
      </p:pic>
      <p:sp>
        <p:nvSpPr>
          <p:cNvPr id="49" name="Marcador de texto 2">
            <a:extLst>
              <a:ext uri="{FF2B5EF4-FFF2-40B4-BE49-F238E27FC236}">
                <a16:creationId xmlns:a16="http://schemas.microsoft.com/office/drawing/2014/main" id="{D250EF9D-37DF-746D-5FEB-58F05A4CA19B}"/>
              </a:ext>
            </a:extLst>
          </p:cNvPr>
          <p:cNvSpPr txBox="1">
            <a:spLocks/>
          </p:cNvSpPr>
          <p:nvPr userDrawn="1"/>
        </p:nvSpPr>
        <p:spPr>
          <a:xfrm>
            <a:off x="1084968" y="6229795"/>
            <a:ext cx="2248941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www.dataknow.io</a:t>
            </a:r>
            <a:endParaRPr lang="es-C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EEFC68F6-A3BE-BCC1-4030-FAC58C9E9AFC}"/>
              </a:ext>
            </a:extLst>
          </p:cNvPr>
          <p:cNvSpPr txBox="1">
            <a:spLocks/>
          </p:cNvSpPr>
          <p:nvPr userDrawn="1"/>
        </p:nvSpPr>
        <p:spPr>
          <a:xfrm>
            <a:off x="1084968" y="5926150"/>
            <a:ext cx="1884104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Contacto:</a:t>
            </a:r>
          </a:p>
        </p:txBody>
      </p:sp>
    </p:spTree>
    <p:extLst>
      <p:ext uri="{BB962C8B-B14F-4D97-AF65-F5344CB8AC3E}">
        <p14:creationId xmlns:p14="http://schemas.microsoft.com/office/powerpoint/2010/main" val="10184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10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9;p2">
            <a:extLst>
              <a:ext uri="{FF2B5EF4-FFF2-40B4-BE49-F238E27FC236}">
                <a16:creationId xmlns:a16="http://schemas.microsoft.com/office/drawing/2014/main" id="{831BAFD5-1CE1-75B6-3B4A-14B9FFC9161E}"/>
              </a:ext>
            </a:extLst>
          </p:cNvPr>
          <p:cNvSpPr/>
          <p:nvPr userDrawn="1"/>
        </p:nvSpPr>
        <p:spPr>
          <a:xfrm>
            <a:off x="-11902" y="-46395"/>
            <a:ext cx="12203902" cy="6917096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DFAA55D9-3786-6231-5332-1E3427B00B00}"/>
              </a:ext>
            </a:extLst>
          </p:cNvPr>
          <p:cNvSpPr txBox="1">
            <a:spLocks/>
          </p:cNvSpPr>
          <p:nvPr userDrawn="1"/>
        </p:nvSpPr>
        <p:spPr>
          <a:xfrm>
            <a:off x="9030952" y="6251369"/>
            <a:ext cx="2248941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www.dataknow.io</a:t>
            </a:r>
            <a:endParaRPr lang="es-CO" sz="1600" dirty="0"/>
          </a:p>
        </p:txBody>
      </p:sp>
      <p:pic>
        <p:nvPicPr>
          <p:cNvPr id="37" name="Imagen 36" descr="Forma, Círculo&#10;&#10;Descripción generada automáticamente">
            <a:extLst>
              <a:ext uri="{FF2B5EF4-FFF2-40B4-BE49-F238E27FC236}">
                <a16:creationId xmlns:a16="http://schemas.microsoft.com/office/drawing/2014/main" id="{2DDA1F8F-4638-5065-7E04-02224313F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>
          <a:xfrm>
            <a:off x="13066" y="4683847"/>
            <a:ext cx="5381983" cy="1967433"/>
          </a:xfrm>
          <a:prstGeom prst="rect">
            <a:avLst/>
          </a:prstGeom>
        </p:spPr>
      </p:pic>
      <p:pic>
        <p:nvPicPr>
          <p:cNvPr id="38" name="Imagen 37" descr="Forma, Círculo&#10;&#10;Descripción generada automáticamente">
            <a:extLst>
              <a:ext uri="{FF2B5EF4-FFF2-40B4-BE49-F238E27FC236}">
                <a16:creationId xmlns:a16="http://schemas.microsoft.com/office/drawing/2014/main" id="{C3BC1E98-05F5-08A9-9DDF-98891ECF9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0"/>
          <a:stretch/>
        </p:blipFill>
        <p:spPr>
          <a:xfrm rot="10800000">
            <a:off x="6339959" y="-46397"/>
            <a:ext cx="5381983" cy="1377613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C8E409B4-6AA3-1E20-5DD1-7C9DAAF18751}"/>
              </a:ext>
            </a:extLst>
          </p:cNvPr>
          <p:cNvSpPr/>
          <p:nvPr userDrawn="1"/>
        </p:nvSpPr>
        <p:spPr>
          <a:xfrm>
            <a:off x="-11902" y="6184723"/>
            <a:ext cx="12203902" cy="53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número de diapositiva 10">
            <a:extLst>
              <a:ext uri="{FF2B5EF4-FFF2-40B4-BE49-F238E27FC236}">
                <a16:creationId xmlns:a16="http://schemas.microsoft.com/office/drawing/2014/main" id="{5C830BAF-1588-8CC7-8DAF-7DDB8BD70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39986" y="6286155"/>
            <a:ext cx="2743200" cy="365125"/>
          </a:xfrm>
        </p:spPr>
        <p:txBody>
          <a:bodyPr/>
          <a:lstStyle>
            <a:lvl1pPr>
              <a:defRPr sz="1200" b="1">
                <a:latin typeface="Montserrat" panose="00000500000000000000" pitchFamily="2" charset="0"/>
              </a:defRPr>
            </a:lvl1pPr>
          </a:lstStyle>
          <a:p>
            <a:fld id="{73909172-8158-432F-8C24-2EA0E0718D50}" type="slidenum">
              <a:rPr lang="es-CO" smtClean="0"/>
              <a:pPr/>
              <a:t>‹#›</a:t>
            </a:fld>
            <a:endParaRPr lang="es-CO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E856474-7BA2-F041-D8BE-E53A804F93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" y="6066737"/>
            <a:ext cx="1378221" cy="8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n 69">
            <a:extLst>
              <a:ext uri="{FF2B5EF4-FFF2-40B4-BE49-F238E27FC236}">
                <a16:creationId xmlns:a16="http://schemas.microsoft.com/office/drawing/2014/main" id="{5A208F9E-A1E9-3562-F3A5-621F21F46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r="38628"/>
          <a:stretch/>
        </p:blipFill>
        <p:spPr>
          <a:xfrm>
            <a:off x="6311898" y="0"/>
            <a:ext cx="5880101" cy="6249328"/>
          </a:xfrm>
          <a:prstGeom prst="rect">
            <a:avLst/>
          </a:prstGeom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457F1B2E-4388-83AE-C180-A1CC3056F451}"/>
              </a:ext>
            </a:extLst>
          </p:cNvPr>
          <p:cNvSpPr/>
          <p:nvPr userDrawn="1"/>
        </p:nvSpPr>
        <p:spPr>
          <a:xfrm>
            <a:off x="6311901" y="0"/>
            <a:ext cx="5880099" cy="6867075"/>
          </a:xfrm>
          <a:prstGeom prst="rect">
            <a:avLst/>
          </a:prstGeom>
          <a:gradFill>
            <a:gsLst>
              <a:gs pos="51000">
                <a:srgbClr val="4363B4">
                  <a:alpha val="76000"/>
                </a:srgbClr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lang="es-CO" sz="3125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8E409B4-6AA3-1E20-5DD1-7C9DAAF18751}"/>
              </a:ext>
            </a:extLst>
          </p:cNvPr>
          <p:cNvSpPr/>
          <p:nvPr userDrawn="1"/>
        </p:nvSpPr>
        <p:spPr>
          <a:xfrm>
            <a:off x="-11902" y="6168337"/>
            <a:ext cx="12203900" cy="698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effectLst/>
            </a:endParaRPr>
          </a:p>
        </p:txBody>
      </p:sp>
      <p:pic>
        <p:nvPicPr>
          <p:cNvPr id="72" name="Imagen 7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407DCE-6E38-ACBB-7584-41F8E6827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" y="6066737"/>
            <a:ext cx="1378221" cy="803963"/>
          </a:xfrm>
          <a:prstGeom prst="rect">
            <a:avLst/>
          </a:prstGeom>
        </p:spPr>
      </p:pic>
      <p:sp>
        <p:nvSpPr>
          <p:cNvPr id="73" name="Marcador de número de diapositiva 10">
            <a:extLst>
              <a:ext uri="{FF2B5EF4-FFF2-40B4-BE49-F238E27FC236}">
                <a16:creationId xmlns:a16="http://schemas.microsoft.com/office/drawing/2014/main" id="{5CBC5338-D7A8-C832-0883-3E3D8FC2B6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27286" y="6254750"/>
            <a:ext cx="2743200" cy="365125"/>
          </a:xfrm>
        </p:spPr>
        <p:txBody>
          <a:bodyPr/>
          <a:lstStyle>
            <a:lvl1pPr>
              <a:defRPr sz="1200" b="1">
                <a:latin typeface="Montserrat" panose="00000500000000000000" pitchFamily="2" charset="0"/>
              </a:defRPr>
            </a:lvl1pPr>
          </a:lstStyle>
          <a:p>
            <a:fld id="{73909172-8158-432F-8C24-2EA0E0718D50}" type="slidenum">
              <a:rPr lang="es-CO" smtClean="0"/>
              <a:pPr/>
              <a:t>‹#›</a:t>
            </a:fld>
            <a:endParaRPr lang="es-CO" dirty="0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C29CF49B-D9A4-2D24-DF6F-429AFE50992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168337"/>
            <a:ext cx="11000001" cy="0"/>
          </a:xfrm>
          <a:prstGeom prst="line">
            <a:avLst/>
          </a:prstGeom>
          <a:ln w="3175">
            <a:solidFill>
              <a:schemeClr val="dk1">
                <a:alpha val="4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Google Shape;9;p2">
            <a:extLst>
              <a:ext uri="{FF2B5EF4-FFF2-40B4-BE49-F238E27FC236}">
                <a16:creationId xmlns:a16="http://schemas.microsoft.com/office/drawing/2014/main" id="{4EB93156-917E-635C-F777-D653B32D4A00}"/>
              </a:ext>
            </a:extLst>
          </p:cNvPr>
          <p:cNvSpPr/>
          <p:nvPr userDrawn="1"/>
        </p:nvSpPr>
        <p:spPr>
          <a:xfrm>
            <a:off x="-11902" y="6721102"/>
            <a:ext cx="12203902" cy="149598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</p:spTree>
    <p:extLst>
      <p:ext uri="{BB962C8B-B14F-4D97-AF65-F5344CB8AC3E}">
        <p14:creationId xmlns:p14="http://schemas.microsoft.com/office/powerpoint/2010/main" val="18920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>
            <a:extLst>
              <a:ext uri="{FF2B5EF4-FFF2-40B4-BE49-F238E27FC236}">
                <a16:creationId xmlns:a16="http://schemas.microsoft.com/office/drawing/2014/main" id="{4D12D311-0E81-C281-CB65-B42092B01702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83FF8F-C90E-EE04-C3C5-93BDD577D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01" t="27957" r="10951" b="28029"/>
          <a:stretch/>
        </p:blipFill>
        <p:spPr>
          <a:xfrm>
            <a:off x="9816" y="0"/>
            <a:ext cx="12182184" cy="6858000"/>
          </a:xfrm>
          <a:prstGeom prst="rect">
            <a:avLst/>
          </a:prstGeom>
          <a:effectLst/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5A12768-FDFB-010E-8DCC-A03FC7767D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72182" y="608547"/>
            <a:ext cx="1447635" cy="405987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FE89AC4-B5A8-DA49-A58E-9DB3280612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36" y="2700216"/>
            <a:ext cx="6003925" cy="13716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395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FB8FC307-7FD4-D19C-E6EE-B43E4F7406BF}"/>
              </a:ext>
            </a:extLst>
          </p:cNvPr>
          <p:cNvGrpSpPr/>
          <p:nvPr userDrawn="1"/>
        </p:nvGrpSpPr>
        <p:grpSpPr>
          <a:xfrm>
            <a:off x="7176" y="-43101"/>
            <a:ext cx="12172480" cy="6897437"/>
            <a:chOff x="5382" y="-32326"/>
            <a:chExt cx="9129360" cy="5173078"/>
          </a:xfrm>
          <a:gradFill>
            <a:gsLst>
              <a:gs pos="60000">
                <a:srgbClr val="4967E2">
                  <a:alpha val="5000"/>
                </a:srgbClr>
              </a:gs>
              <a:gs pos="0">
                <a:schemeClr val="accent2">
                  <a:alpha val="0"/>
                </a:schemeClr>
              </a:gs>
              <a:gs pos="100000">
                <a:schemeClr val="accent3">
                  <a:alpha val="0"/>
                </a:schemeClr>
              </a:gs>
            </a:gsLst>
            <a:lin ang="3600000" scaled="0"/>
          </a:gradFill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225276A9-5D08-BC5D-A2B4-0D0A8ED17F0B}"/>
                </a:ext>
              </a:extLst>
            </p:cNvPr>
            <p:cNvSpPr/>
            <p:nvPr/>
          </p:nvSpPr>
          <p:spPr>
            <a:xfrm>
              <a:off x="8082261" y="-32238"/>
              <a:ext cx="934156" cy="5172990"/>
            </a:xfrm>
            <a:custGeom>
              <a:avLst/>
              <a:gdLst>
                <a:gd name="connsiteX0" fmla="*/ 109916 w 934156"/>
                <a:gd name="connsiteY0" fmla="*/ 0 h 5172990"/>
                <a:gd name="connsiteX1" fmla="*/ 718240 w 934156"/>
                <a:gd name="connsiteY1" fmla="*/ 1213285 h 5172990"/>
                <a:gd name="connsiteX2" fmla="*/ 866997 w 934156"/>
                <a:gd name="connsiteY2" fmla="*/ 1812483 h 5172990"/>
                <a:gd name="connsiteX3" fmla="*/ 915878 w 934156"/>
                <a:gd name="connsiteY3" fmla="*/ 2178862 h 5172990"/>
                <a:gd name="connsiteX4" fmla="*/ 931379 w 934156"/>
                <a:gd name="connsiteY4" fmla="*/ 2429141 h 5172990"/>
                <a:gd name="connsiteX5" fmla="*/ 932788 w 934156"/>
                <a:gd name="connsiteY5" fmla="*/ 2730999 h 5172990"/>
                <a:gd name="connsiteX6" fmla="*/ 905485 w 934156"/>
                <a:gd name="connsiteY6" fmla="*/ 3110317 h 5172990"/>
                <a:gd name="connsiteX7" fmla="*/ 697279 w 934156"/>
                <a:gd name="connsiteY7" fmla="*/ 4039025 h 5172990"/>
                <a:gd name="connsiteX8" fmla="*/ 487928 w 934156"/>
                <a:gd name="connsiteY8" fmla="*/ 4549332 h 5172990"/>
                <a:gd name="connsiteX9" fmla="*/ 130085 w 934156"/>
                <a:gd name="connsiteY9" fmla="*/ 5160317 h 5172990"/>
                <a:gd name="connsiteX10" fmla="*/ 122687 w 934156"/>
                <a:gd name="connsiteY10" fmla="*/ 5172991 h 5172990"/>
                <a:gd name="connsiteX11" fmla="*/ 8543 w 934156"/>
                <a:gd name="connsiteY11" fmla="*/ 5172991 h 5172990"/>
                <a:gd name="connsiteX12" fmla="*/ 303237 w 934156"/>
                <a:gd name="connsiteY12" fmla="*/ 4712226 h 5172990"/>
                <a:gd name="connsiteX13" fmla="*/ 720354 w 934156"/>
                <a:gd name="connsiteY13" fmla="*/ 3646059 h 5172990"/>
                <a:gd name="connsiteX14" fmla="*/ 810718 w 934156"/>
                <a:gd name="connsiteY14" fmla="*/ 3161986 h 5172990"/>
                <a:gd name="connsiteX15" fmla="*/ 843305 w 934156"/>
                <a:gd name="connsiteY15" fmla="*/ 2768311 h 5172990"/>
                <a:gd name="connsiteX16" fmla="*/ 835907 w 934156"/>
                <a:gd name="connsiteY16" fmla="*/ 2279718 h 5172990"/>
                <a:gd name="connsiteX17" fmla="*/ 714365 w 934156"/>
                <a:gd name="connsiteY17" fmla="*/ 1519310 h 5172990"/>
                <a:gd name="connsiteX18" fmla="*/ 414827 w 934156"/>
                <a:gd name="connsiteY18" fmla="*/ 692521 h 5172990"/>
                <a:gd name="connsiteX19" fmla="*/ 12242 w 934156"/>
                <a:gd name="connsiteY19" fmla="*/ 19852 h 5172990"/>
                <a:gd name="connsiteX20" fmla="*/ 0 w 934156"/>
                <a:gd name="connsiteY20" fmla="*/ 89 h 5172990"/>
                <a:gd name="connsiteX21" fmla="*/ 109916 w 934156"/>
                <a:gd name="connsiteY21" fmla="*/ 89 h 517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4156" h="5172990">
                  <a:moveTo>
                    <a:pt x="109916" y="0"/>
                  </a:moveTo>
                  <a:cubicBezTo>
                    <a:pt x="374401" y="373114"/>
                    <a:pt x="577059" y="777601"/>
                    <a:pt x="718240" y="1213285"/>
                  </a:cubicBezTo>
                  <a:cubicBezTo>
                    <a:pt x="781830" y="1409502"/>
                    <a:pt x="831327" y="1609265"/>
                    <a:pt x="866997" y="1812483"/>
                  </a:cubicBezTo>
                  <a:cubicBezTo>
                    <a:pt x="888310" y="1933989"/>
                    <a:pt x="905221" y="2056027"/>
                    <a:pt x="915878" y="2178862"/>
                  </a:cubicBezTo>
                  <a:cubicBezTo>
                    <a:pt x="923100" y="2262081"/>
                    <a:pt x="928913" y="2345567"/>
                    <a:pt x="931379" y="2429141"/>
                  </a:cubicBezTo>
                  <a:cubicBezTo>
                    <a:pt x="934285" y="2529731"/>
                    <a:pt x="935166" y="2630409"/>
                    <a:pt x="932788" y="2730999"/>
                  </a:cubicBezTo>
                  <a:cubicBezTo>
                    <a:pt x="929793" y="2857734"/>
                    <a:pt x="919929" y="2984203"/>
                    <a:pt x="905485" y="3110317"/>
                  </a:cubicBezTo>
                  <a:cubicBezTo>
                    <a:pt x="869287" y="3427508"/>
                    <a:pt x="799797" y="3736989"/>
                    <a:pt x="697279" y="4039025"/>
                  </a:cubicBezTo>
                  <a:cubicBezTo>
                    <a:pt x="638094" y="4213529"/>
                    <a:pt x="568075" y="4383513"/>
                    <a:pt x="487928" y="4549332"/>
                  </a:cubicBezTo>
                  <a:cubicBezTo>
                    <a:pt x="384794" y="4762566"/>
                    <a:pt x="265366" y="4966138"/>
                    <a:pt x="130085" y="5160317"/>
                  </a:cubicBezTo>
                  <a:cubicBezTo>
                    <a:pt x="127267" y="5164306"/>
                    <a:pt x="125153" y="5168737"/>
                    <a:pt x="122687" y="5172991"/>
                  </a:cubicBezTo>
                  <a:lnTo>
                    <a:pt x="8543" y="5172991"/>
                  </a:lnTo>
                  <a:cubicBezTo>
                    <a:pt x="117050" y="5026049"/>
                    <a:pt x="214812" y="4872107"/>
                    <a:pt x="303237" y="4712226"/>
                  </a:cubicBezTo>
                  <a:cubicBezTo>
                    <a:pt x="489425" y="4375537"/>
                    <a:pt x="628229" y="4020060"/>
                    <a:pt x="720354" y="3646059"/>
                  </a:cubicBezTo>
                  <a:cubicBezTo>
                    <a:pt x="759635" y="3486445"/>
                    <a:pt x="789668" y="3325057"/>
                    <a:pt x="810718" y="3161986"/>
                  </a:cubicBezTo>
                  <a:cubicBezTo>
                    <a:pt x="827628" y="3031263"/>
                    <a:pt x="838549" y="2900009"/>
                    <a:pt x="843305" y="2768311"/>
                  </a:cubicBezTo>
                  <a:cubicBezTo>
                    <a:pt x="849206" y="2605328"/>
                    <a:pt x="847621" y="2442434"/>
                    <a:pt x="835907" y="2279718"/>
                  </a:cubicBezTo>
                  <a:cubicBezTo>
                    <a:pt x="817411" y="2022703"/>
                    <a:pt x="777514" y="1769145"/>
                    <a:pt x="714365" y="1519310"/>
                  </a:cubicBezTo>
                  <a:cubicBezTo>
                    <a:pt x="642145" y="1233581"/>
                    <a:pt x="542710" y="957866"/>
                    <a:pt x="414827" y="692521"/>
                  </a:cubicBezTo>
                  <a:cubicBezTo>
                    <a:pt x="300859" y="455979"/>
                    <a:pt x="166283" y="232022"/>
                    <a:pt x="12242" y="19852"/>
                  </a:cubicBezTo>
                  <a:cubicBezTo>
                    <a:pt x="7751" y="13648"/>
                    <a:pt x="4052" y="6736"/>
                    <a:pt x="0" y="89"/>
                  </a:cubicBezTo>
                  <a:cubicBezTo>
                    <a:pt x="36638" y="89"/>
                    <a:pt x="73277" y="89"/>
                    <a:pt x="109916" y="89"/>
                  </a:cubicBez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3C819A61-B482-0238-D96A-64D8A43D5179}"/>
                </a:ext>
              </a:extLst>
            </p:cNvPr>
            <p:cNvSpPr/>
            <p:nvPr/>
          </p:nvSpPr>
          <p:spPr>
            <a:xfrm>
              <a:off x="126792" y="-32326"/>
              <a:ext cx="930980" cy="5172990"/>
            </a:xfrm>
            <a:custGeom>
              <a:avLst/>
              <a:gdLst>
                <a:gd name="connsiteX0" fmla="*/ 812698 w 930980"/>
                <a:gd name="connsiteY0" fmla="*/ 5172991 h 5172990"/>
                <a:gd name="connsiteX1" fmla="*/ 569086 w 930980"/>
                <a:gd name="connsiteY1" fmla="*/ 4785076 h 5172990"/>
                <a:gd name="connsiteX2" fmla="*/ 102120 w 930980"/>
                <a:gd name="connsiteY2" fmla="*/ 3553003 h 5172990"/>
                <a:gd name="connsiteX3" fmla="*/ 27610 w 930980"/>
                <a:gd name="connsiteY3" fmla="*/ 3100480 h 5172990"/>
                <a:gd name="connsiteX4" fmla="*/ 131 w 930980"/>
                <a:gd name="connsiteY4" fmla="*/ 2638209 h 5172990"/>
                <a:gd name="connsiteX5" fmla="*/ 10611 w 930980"/>
                <a:gd name="connsiteY5" fmla="*/ 2275109 h 5172990"/>
                <a:gd name="connsiteX6" fmla="*/ 63632 w 930980"/>
                <a:gd name="connsiteY6" fmla="*/ 1834462 h 5172990"/>
                <a:gd name="connsiteX7" fmla="*/ 205430 w 930980"/>
                <a:gd name="connsiteY7" fmla="*/ 1246697 h 5172990"/>
                <a:gd name="connsiteX8" fmla="*/ 448249 w 930980"/>
                <a:gd name="connsiteY8" fmla="*/ 635712 h 5172990"/>
                <a:gd name="connsiteX9" fmla="*/ 810144 w 930980"/>
                <a:gd name="connsiteY9" fmla="*/ 19941 h 5172990"/>
                <a:gd name="connsiteX10" fmla="*/ 821065 w 930980"/>
                <a:gd name="connsiteY10" fmla="*/ 0 h 5172990"/>
                <a:gd name="connsiteX11" fmla="*/ 930981 w 930980"/>
                <a:gd name="connsiteY11" fmla="*/ 0 h 5172990"/>
                <a:gd name="connsiteX12" fmla="*/ 920236 w 930980"/>
                <a:gd name="connsiteY12" fmla="*/ 20207 h 5172990"/>
                <a:gd name="connsiteX13" fmla="*/ 528749 w 930980"/>
                <a:gd name="connsiteY13" fmla="*/ 672669 h 5172990"/>
                <a:gd name="connsiteX14" fmla="*/ 212388 w 930980"/>
                <a:gd name="connsiteY14" fmla="*/ 1549708 h 5172990"/>
                <a:gd name="connsiteX15" fmla="*/ 122729 w 930980"/>
                <a:gd name="connsiteY15" fmla="*/ 2036174 h 5172990"/>
                <a:gd name="connsiteX16" fmla="*/ 88909 w 930980"/>
                <a:gd name="connsiteY16" fmla="*/ 2495876 h 5172990"/>
                <a:gd name="connsiteX17" fmla="*/ 99302 w 930980"/>
                <a:gd name="connsiteY17" fmla="*/ 2920747 h 5172990"/>
                <a:gd name="connsiteX18" fmla="*/ 289717 w 930980"/>
                <a:gd name="connsiteY18" fmla="*/ 3915836 h 5172990"/>
                <a:gd name="connsiteX19" fmla="*/ 547949 w 930980"/>
                <a:gd name="connsiteY19" fmla="*/ 4554827 h 5172990"/>
                <a:gd name="connsiteX20" fmla="*/ 911076 w 930980"/>
                <a:gd name="connsiteY20" fmla="*/ 5155266 h 5172990"/>
                <a:gd name="connsiteX21" fmla="*/ 922614 w 930980"/>
                <a:gd name="connsiteY21" fmla="*/ 5172991 h 5172990"/>
                <a:gd name="connsiteX22" fmla="*/ 812698 w 930980"/>
                <a:gd name="connsiteY22" fmla="*/ 5172991 h 517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980" h="5172990">
                  <a:moveTo>
                    <a:pt x="812698" y="5172991"/>
                  </a:moveTo>
                  <a:cubicBezTo>
                    <a:pt x="725593" y="5047408"/>
                    <a:pt x="643597" y="4918635"/>
                    <a:pt x="569086" y="4785076"/>
                  </a:cubicBezTo>
                  <a:cubicBezTo>
                    <a:pt x="353130" y="4397516"/>
                    <a:pt x="196799" y="3987091"/>
                    <a:pt x="102120" y="3553003"/>
                  </a:cubicBezTo>
                  <a:cubicBezTo>
                    <a:pt x="69533" y="3403402"/>
                    <a:pt x="44432" y="3252650"/>
                    <a:pt x="27610" y="3100480"/>
                  </a:cubicBezTo>
                  <a:cubicBezTo>
                    <a:pt x="10611" y="2946892"/>
                    <a:pt x="1188" y="2792860"/>
                    <a:pt x="131" y="2638209"/>
                  </a:cubicBezTo>
                  <a:cubicBezTo>
                    <a:pt x="-662" y="2516969"/>
                    <a:pt x="2068" y="2395995"/>
                    <a:pt x="10611" y="2275109"/>
                  </a:cubicBezTo>
                  <a:cubicBezTo>
                    <a:pt x="21092" y="2127370"/>
                    <a:pt x="38795" y="1980518"/>
                    <a:pt x="63632" y="1834462"/>
                  </a:cubicBezTo>
                  <a:cubicBezTo>
                    <a:pt x="97628" y="1635232"/>
                    <a:pt x="144836" y="1439369"/>
                    <a:pt x="205430" y="1246697"/>
                  </a:cubicBezTo>
                  <a:cubicBezTo>
                    <a:pt x="271397" y="1037097"/>
                    <a:pt x="352425" y="833436"/>
                    <a:pt x="448249" y="635712"/>
                  </a:cubicBezTo>
                  <a:cubicBezTo>
                    <a:pt x="552440" y="420617"/>
                    <a:pt x="673101" y="215449"/>
                    <a:pt x="810144" y="19941"/>
                  </a:cubicBezTo>
                  <a:cubicBezTo>
                    <a:pt x="814459" y="13737"/>
                    <a:pt x="817454" y="6736"/>
                    <a:pt x="821065" y="0"/>
                  </a:cubicBezTo>
                  <a:cubicBezTo>
                    <a:pt x="857704" y="0"/>
                    <a:pt x="894342" y="0"/>
                    <a:pt x="930981" y="0"/>
                  </a:cubicBezTo>
                  <a:cubicBezTo>
                    <a:pt x="927458" y="6736"/>
                    <a:pt x="924640" y="14091"/>
                    <a:pt x="920236" y="20207"/>
                  </a:cubicBezTo>
                  <a:cubicBezTo>
                    <a:pt x="770951" y="226261"/>
                    <a:pt x="640162" y="443660"/>
                    <a:pt x="528749" y="672669"/>
                  </a:cubicBezTo>
                  <a:cubicBezTo>
                    <a:pt x="392058" y="953612"/>
                    <a:pt x="286458" y="1245900"/>
                    <a:pt x="212388" y="1549708"/>
                  </a:cubicBezTo>
                  <a:cubicBezTo>
                    <a:pt x="173283" y="1710121"/>
                    <a:pt x="143250" y="1872217"/>
                    <a:pt x="122729" y="2036174"/>
                  </a:cubicBezTo>
                  <a:cubicBezTo>
                    <a:pt x="103617" y="2188876"/>
                    <a:pt x="92168" y="2342022"/>
                    <a:pt x="88909" y="2495876"/>
                  </a:cubicBezTo>
                  <a:cubicBezTo>
                    <a:pt x="85914" y="2637677"/>
                    <a:pt x="88821" y="2779300"/>
                    <a:pt x="99302" y="2920747"/>
                  </a:cubicBezTo>
                  <a:cubicBezTo>
                    <a:pt x="124403" y="3259829"/>
                    <a:pt x="187463" y="3591643"/>
                    <a:pt x="289717" y="3915836"/>
                  </a:cubicBezTo>
                  <a:cubicBezTo>
                    <a:pt x="359031" y="4135716"/>
                    <a:pt x="444991" y="4348772"/>
                    <a:pt x="547949" y="4554827"/>
                  </a:cubicBezTo>
                  <a:cubicBezTo>
                    <a:pt x="652932" y="4764781"/>
                    <a:pt x="773858" y="4965075"/>
                    <a:pt x="911076" y="5155266"/>
                  </a:cubicBezTo>
                  <a:cubicBezTo>
                    <a:pt x="915216" y="5160938"/>
                    <a:pt x="918739" y="5167053"/>
                    <a:pt x="922614" y="5172991"/>
                  </a:cubicBezTo>
                  <a:lnTo>
                    <a:pt x="812698" y="5172991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0056EF49-477E-0C2D-3EF6-805EB1C51B82}"/>
                </a:ext>
              </a:extLst>
            </p:cNvPr>
            <p:cNvSpPr/>
            <p:nvPr/>
          </p:nvSpPr>
          <p:spPr>
            <a:xfrm>
              <a:off x="785150" y="-32238"/>
              <a:ext cx="1215275" cy="1335517"/>
            </a:xfrm>
            <a:custGeom>
              <a:avLst/>
              <a:gdLst>
                <a:gd name="connsiteX0" fmla="*/ 733336 w 1215275"/>
                <a:gd name="connsiteY0" fmla="*/ 0 h 1335517"/>
                <a:gd name="connsiteX1" fmla="*/ 722943 w 1215275"/>
                <a:gd name="connsiteY1" fmla="*/ 17902 h 1335517"/>
                <a:gd name="connsiteX2" fmla="*/ 251309 w 1215275"/>
                <a:gd name="connsiteY2" fmla="*/ 731339 h 1335517"/>
                <a:gd name="connsiteX3" fmla="*/ 98766 w 1215275"/>
                <a:gd name="connsiteY3" fmla="*/ 1060406 h 1335517"/>
                <a:gd name="connsiteX4" fmla="*/ 197760 w 1215275"/>
                <a:gd name="connsiteY4" fmla="*/ 1244570 h 1335517"/>
                <a:gd name="connsiteX5" fmla="*/ 344931 w 1215275"/>
                <a:gd name="connsiteY5" fmla="*/ 1163566 h 1335517"/>
                <a:gd name="connsiteX6" fmla="*/ 429570 w 1215275"/>
                <a:gd name="connsiteY6" fmla="*/ 973641 h 1335517"/>
                <a:gd name="connsiteX7" fmla="*/ 812691 w 1215275"/>
                <a:gd name="connsiteY7" fmla="*/ 339170 h 1335517"/>
                <a:gd name="connsiteX8" fmla="*/ 1079554 w 1215275"/>
                <a:gd name="connsiteY8" fmla="*/ 21004 h 1335517"/>
                <a:gd name="connsiteX9" fmla="*/ 1096904 w 1215275"/>
                <a:gd name="connsiteY9" fmla="*/ 0 h 1335517"/>
                <a:gd name="connsiteX10" fmla="*/ 1215275 w 1215275"/>
                <a:gd name="connsiteY10" fmla="*/ 0 h 1335517"/>
                <a:gd name="connsiteX11" fmla="*/ 1181279 w 1215275"/>
                <a:gd name="connsiteY11" fmla="*/ 39882 h 1335517"/>
                <a:gd name="connsiteX12" fmla="*/ 570400 w 1215275"/>
                <a:gd name="connsiteY12" fmla="*/ 889004 h 1335517"/>
                <a:gd name="connsiteX13" fmla="*/ 427104 w 1215275"/>
                <a:gd name="connsiteY13" fmla="*/ 1196624 h 1335517"/>
                <a:gd name="connsiteX14" fmla="*/ 207889 w 1215275"/>
                <a:gd name="connsiteY14" fmla="*/ 1335057 h 1335517"/>
                <a:gd name="connsiteX15" fmla="*/ 14479 w 1215275"/>
                <a:gd name="connsiteY15" fmla="*/ 1036566 h 1335517"/>
                <a:gd name="connsiteX16" fmla="*/ 108013 w 1215275"/>
                <a:gd name="connsiteY16" fmla="*/ 822801 h 1335517"/>
                <a:gd name="connsiteX17" fmla="*/ 581321 w 1215275"/>
                <a:gd name="connsiteY17" fmla="*/ 55302 h 1335517"/>
                <a:gd name="connsiteX18" fmla="*/ 623420 w 1215275"/>
                <a:gd name="connsiteY18" fmla="*/ 0 h 1335517"/>
                <a:gd name="connsiteX19" fmla="*/ 733336 w 1215275"/>
                <a:gd name="connsiteY19" fmla="*/ 0 h 133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5275" h="1335517">
                  <a:moveTo>
                    <a:pt x="733336" y="0"/>
                  </a:moveTo>
                  <a:cubicBezTo>
                    <a:pt x="729901" y="6027"/>
                    <a:pt x="727259" y="12585"/>
                    <a:pt x="722943" y="17902"/>
                  </a:cubicBezTo>
                  <a:cubicBezTo>
                    <a:pt x="540543" y="238846"/>
                    <a:pt x="383420" y="476717"/>
                    <a:pt x="251309" y="731339"/>
                  </a:cubicBezTo>
                  <a:cubicBezTo>
                    <a:pt x="195559" y="838753"/>
                    <a:pt x="145269" y="948649"/>
                    <a:pt x="98766" y="1060406"/>
                  </a:cubicBezTo>
                  <a:cubicBezTo>
                    <a:pt x="65298" y="1140701"/>
                    <a:pt x="115676" y="1228618"/>
                    <a:pt x="197760" y="1244570"/>
                  </a:cubicBezTo>
                  <a:cubicBezTo>
                    <a:pt x="258091" y="1256357"/>
                    <a:pt x="318862" y="1223123"/>
                    <a:pt x="344931" y="1163566"/>
                  </a:cubicBezTo>
                  <a:cubicBezTo>
                    <a:pt x="372763" y="1100110"/>
                    <a:pt x="399889" y="1036300"/>
                    <a:pt x="429570" y="973641"/>
                  </a:cubicBezTo>
                  <a:cubicBezTo>
                    <a:pt x="535875" y="749064"/>
                    <a:pt x="664022" y="537869"/>
                    <a:pt x="812691" y="339170"/>
                  </a:cubicBezTo>
                  <a:cubicBezTo>
                    <a:pt x="895744" y="228122"/>
                    <a:pt x="984698" y="122038"/>
                    <a:pt x="1079554" y="21004"/>
                  </a:cubicBezTo>
                  <a:cubicBezTo>
                    <a:pt x="1085719" y="14446"/>
                    <a:pt x="1091091" y="7001"/>
                    <a:pt x="1096904" y="0"/>
                  </a:cubicBezTo>
                  <a:cubicBezTo>
                    <a:pt x="1136361" y="0"/>
                    <a:pt x="1175818" y="0"/>
                    <a:pt x="1215275" y="0"/>
                  </a:cubicBezTo>
                  <a:cubicBezTo>
                    <a:pt x="1204002" y="13294"/>
                    <a:pt x="1193345" y="27297"/>
                    <a:pt x="1181279" y="39882"/>
                  </a:cubicBezTo>
                  <a:cubicBezTo>
                    <a:pt x="936874" y="293262"/>
                    <a:pt x="733953" y="576864"/>
                    <a:pt x="570400" y="889004"/>
                  </a:cubicBezTo>
                  <a:cubicBezTo>
                    <a:pt x="517820" y="989240"/>
                    <a:pt x="470613" y="1092045"/>
                    <a:pt x="427104" y="1196624"/>
                  </a:cubicBezTo>
                  <a:cubicBezTo>
                    <a:pt x="389233" y="1287554"/>
                    <a:pt x="303361" y="1341083"/>
                    <a:pt x="207889" y="1335057"/>
                  </a:cubicBezTo>
                  <a:cubicBezTo>
                    <a:pt x="60013" y="1325751"/>
                    <a:pt x="-38453" y="1175974"/>
                    <a:pt x="14479" y="1036566"/>
                  </a:cubicBezTo>
                  <a:cubicBezTo>
                    <a:pt x="42046" y="963893"/>
                    <a:pt x="74898" y="893169"/>
                    <a:pt x="108013" y="822801"/>
                  </a:cubicBezTo>
                  <a:cubicBezTo>
                    <a:pt x="236953" y="549036"/>
                    <a:pt x="395486" y="293617"/>
                    <a:pt x="581321" y="55302"/>
                  </a:cubicBezTo>
                  <a:cubicBezTo>
                    <a:pt x="595413" y="37046"/>
                    <a:pt x="609329" y="18434"/>
                    <a:pt x="623420" y="0"/>
                  </a:cubicBezTo>
                  <a:cubicBezTo>
                    <a:pt x="660059" y="0"/>
                    <a:pt x="696698" y="0"/>
                    <a:pt x="733336" y="0"/>
                  </a:cubicBez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E281661E-36F4-0E33-4F9D-73BD26441CA1}"/>
                </a:ext>
              </a:extLst>
            </p:cNvPr>
            <p:cNvSpPr/>
            <p:nvPr/>
          </p:nvSpPr>
          <p:spPr>
            <a:xfrm>
              <a:off x="784451" y="3820940"/>
              <a:ext cx="1203203" cy="1319812"/>
            </a:xfrm>
            <a:custGeom>
              <a:avLst/>
              <a:gdLst>
                <a:gd name="connsiteX0" fmla="*/ 1084833 w 1203203"/>
                <a:gd name="connsiteY0" fmla="*/ 1319724 h 1319812"/>
                <a:gd name="connsiteX1" fmla="*/ 491833 w 1203203"/>
                <a:gd name="connsiteY1" fmla="*/ 486022 h 1319812"/>
                <a:gd name="connsiteX2" fmla="*/ 346599 w 1203203"/>
                <a:gd name="connsiteY2" fmla="*/ 174680 h 1319812"/>
                <a:gd name="connsiteX3" fmla="*/ 263722 w 1203203"/>
                <a:gd name="connsiteY3" fmla="*/ 95449 h 1319812"/>
                <a:gd name="connsiteX4" fmla="*/ 126239 w 1203203"/>
                <a:gd name="connsiteY4" fmla="*/ 130279 h 1319812"/>
                <a:gd name="connsiteX5" fmla="*/ 97879 w 1203203"/>
                <a:gd name="connsiteY5" fmla="*/ 269775 h 1319812"/>
                <a:gd name="connsiteX6" fmla="*/ 172125 w 1203203"/>
                <a:gd name="connsiteY6" fmla="*/ 441089 h 1319812"/>
                <a:gd name="connsiteX7" fmla="*/ 725580 w 1203203"/>
                <a:gd name="connsiteY7" fmla="*/ 1319812 h 1319812"/>
                <a:gd name="connsiteX8" fmla="*/ 611437 w 1203203"/>
                <a:gd name="connsiteY8" fmla="*/ 1319812 h 1319812"/>
                <a:gd name="connsiteX9" fmla="*/ 581051 w 1203203"/>
                <a:gd name="connsiteY9" fmla="*/ 1279222 h 1319812"/>
                <a:gd name="connsiteX10" fmla="*/ 20463 w 1203203"/>
                <a:gd name="connsiteY10" fmla="*/ 315418 h 1319812"/>
                <a:gd name="connsiteX11" fmla="*/ 49967 w 1203203"/>
                <a:gd name="connsiteY11" fmla="*/ 83307 h 1319812"/>
                <a:gd name="connsiteX12" fmla="*/ 425161 w 1203203"/>
                <a:gd name="connsiteY12" fmla="*/ 133115 h 1319812"/>
                <a:gd name="connsiteX13" fmla="*/ 527238 w 1203203"/>
                <a:gd name="connsiteY13" fmla="*/ 359465 h 1319812"/>
                <a:gd name="connsiteX14" fmla="*/ 782476 w 1203203"/>
                <a:gd name="connsiteY14" fmla="*/ 802150 h 1319812"/>
                <a:gd name="connsiteX15" fmla="*/ 1164275 w 1203203"/>
                <a:gd name="connsiteY15" fmla="*/ 1278069 h 1319812"/>
                <a:gd name="connsiteX16" fmla="*/ 1203204 w 1203203"/>
                <a:gd name="connsiteY16" fmla="*/ 1319812 h 1319812"/>
                <a:gd name="connsiteX17" fmla="*/ 1084833 w 1203203"/>
                <a:gd name="connsiteY17" fmla="*/ 1319812 h 131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3203" h="1319812">
                  <a:moveTo>
                    <a:pt x="1084833" y="1319724"/>
                  </a:moveTo>
                  <a:cubicBezTo>
                    <a:pt x="849324" y="1069091"/>
                    <a:pt x="651510" y="791249"/>
                    <a:pt x="491833" y="486022"/>
                  </a:cubicBezTo>
                  <a:cubicBezTo>
                    <a:pt x="438724" y="384457"/>
                    <a:pt x="390196" y="280676"/>
                    <a:pt x="346599" y="174680"/>
                  </a:cubicBezTo>
                  <a:cubicBezTo>
                    <a:pt x="330570" y="135773"/>
                    <a:pt x="303796" y="107856"/>
                    <a:pt x="263722" y="95449"/>
                  </a:cubicBezTo>
                  <a:cubicBezTo>
                    <a:pt x="211494" y="79230"/>
                    <a:pt x="163935" y="90397"/>
                    <a:pt x="126239" y="130279"/>
                  </a:cubicBezTo>
                  <a:cubicBezTo>
                    <a:pt x="88808" y="169983"/>
                    <a:pt x="77182" y="218018"/>
                    <a:pt x="97879" y="269775"/>
                  </a:cubicBezTo>
                  <a:cubicBezTo>
                    <a:pt x="120955" y="327560"/>
                    <a:pt x="145968" y="384634"/>
                    <a:pt x="172125" y="441089"/>
                  </a:cubicBezTo>
                  <a:cubicBezTo>
                    <a:pt x="318856" y="758014"/>
                    <a:pt x="503282" y="1051011"/>
                    <a:pt x="725580" y="1319812"/>
                  </a:cubicBezTo>
                  <a:lnTo>
                    <a:pt x="611437" y="1319812"/>
                  </a:lnTo>
                  <a:cubicBezTo>
                    <a:pt x="601308" y="1306252"/>
                    <a:pt x="591444" y="1292515"/>
                    <a:pt x="581051" y="1279222"/>
                  </a:cubicBezTo>
                  <a:cubicBezTo>
                    <a:pt x="350475" y="983744"/>
                    <a:pt x="163935" y="662299"/>
                    <a:pt x="20463" y="315418"/>
                  </a:cubicBezTo>
                  <a:cubicBezTo>
                    <a:pt x="-13886" y="232464"/>
                    <a:pt x="-5607" y="153853"/>
                    <a:pt x="49967" y="83307"/>
                  </a:cubicBezTo>
                  <a:cubicBezTo>
                    <a:pt x="152749" y="-47416"/>
                    <a:pt x="358137" y="-19410"/>
                    <a:pt x="425161" y="133115"/>
                  </a:cubicBezTo>
                  <a:cubicBezTo>
                    <a:pt x="458453" y="208890"/>
                    <a:pt x="491569" y="284842"/>
                    <a:pt x="527238" y="359465"/>
                  </a:cubicBezTo>
                  <a:cubicBezTo>
                    <a:pt x="600956" y="513585"/>
                    <a:pt x="687180" y="660615"/>
                    <a:pt x="782476" y="802150"/>
                  </a:cubicBezTo>
                  <a:cubicBezTo>
                    <a:pt x="896531" y="971514"/>
                    <a:pt x="1024238" y="1129799"/>
                    <a:pt x="1164275" y="1278069"/>
                  </a:cubicBezTo>
                  <a:cubicBezTo>
                    <a:pt x="1177310" y="1291895"/>
                    <a:pt x="1190169" y="1305898"/>
                    <a:pt x="1203204" y="1319812"/>
                  </a:cubicBezTo>
                  <a:lnTo>
                    <a:pt x="1084833" y="1319812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FDBA3AB1-C2F3-45E9-5009-A58740B63484}"/>
                </a:ext>
              </a:extLst>
            </p:cNvPr>
            <p:cNvSpPr/>
            <p:nvPr/>
          </p:nvSpPr>
          <p:spPr>
            <a:xfrm>
              <a:off x="7169378" y="-32238"/>
              <a:ext cx="1189069" cy="1261948"/>
            </a:xfrm>
            <a:custGeom>
              <a:avLst/>
              <a:gdLst>
                <a:gd name="connsiteX0" fmla="*/ 122599 w 1189069"/>
                <a:gd name="connsiteY0" fmla="*/ 0 h 1261948"/>
                <a:gd name="connsiteX1" fmla="*/ 211818 w 1189069"/>
                <a:gd name="connsiteY1" fmla="*/ 99083 h 1261948"/>
                <a:gd name="connsiteX2" fmla="*/ 777602 w 1189069"/>
                <a:gd name="connsiteY2" fmla="*/ 946611 h 1261948"/>
                <a:gd name="connsiteX3" fmla="*/ 842336 w 1189069"/>
                <a:gd name="connsiteY3" fmla="*/ 1087260 h 1261948"/>
                <a:gd name="connsiteX4" fmla="*/ 944149 w 1189069"/>
                <a:gd name="connsiteY4" fmla="*/ 1170656 h 1261948"/>
                <a:gd name="connsiteX5" fmla="*/ 1068950 w 1189069"/>
                <a:gd name="connsiteY5" fmla="*/ 1125191 h 1261948"/>
                <a:gd name="connsiteX6" fmla="*/ 1092554 w 1189069"/>
                <a:gd name="connsiteY6" fmla="*/ 993937 h 1261948"/>
                <a:gd name="connsiteX7" fmla="*/ 1050806 w 1189069"/>
                <a:gd name="connsiteY7" fmla="*/ 898753 h 1261948"/>
                <a:gd name="connsiteX8" fmla="*/ 497000 w 1189069"/>
                <a:gd name="connsiteY8" fmla="*/ 20295 h 1261948"/>
                <a:gd name="connsiteX9" fmla="*/ 481851 w 1189069"/>
                <a:gd name="connsiteY9" fmla="*/ 0 h 1261948"/>
                <a:gd name="connsiteX10" fmla="*/ 595995 w 1189069"/>
                <a:gd name="connsiteY10" fmla="*/ 0 h 1261948"/>
                <a:gd name="connsiteX11" fmla="*/ 724054 w 1189069"/>
                <a:gd name="connsiteY11" fmla="*/ 168743 h 1261948"/>
                <a:gd name="connsiteX12" fmla="*/ 1169706 w 1189069"/>
                <a:gd name="connsiteY12" fmla="*/ 947763 h 1261948"/>
                <a:gd name="connsiteX13" fmla="*/ 1043937 w 1189069"/>
                <a:gd name="connsiteY13" fmla="*/ 1247849 h 1261948"/>
                <a:gd name="connsiteX14" fmla="*/ 765008 w 1189069"/>
                <a:gd name="connsiteY14" fmla="*/ 1129445 h 1261948"/>
                <a:gd name="connsiteX15" fmla="*/ 609029 w 1189069"/>
                <a:gd name="connsiteY15" fmla="*/ 813849 h 1261948"/>
                <a:gd name="connsiteX16" fmla="*/ 69138 w 1189069"/>
                <a:gd name="connsiteY16" fmla="*/ 74357 h 1261948"/>
                <a:gd name="connsiteX17" fmla="*/ 0 w 1189069"/>
                <a:gd name="connsiteY17" fmla="*/ 0 h 1261948"/>
                <a:gd name="connsiteX18" fmla="*/ 122599 w 1189069"/>
                <a:gd name="connsiteY18" fmla="*/ 0 h 126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89069" h="1261948">
                  <a:moveTo>
                    <a:pt x="122599" y="0"/>
                  </a:moveTo>
                  <a:cubicBezTo>
                    <a:pt x="152368" y="32969"/>
                    <a:pt x="182401" y="65760"/>
                    <a:pt x="211818" y="99083"/>
                  </a:cubicBezTo>
                  <a:cubicBezTo>
                    <a:pt x="438695" y="355655"/>
                    <a:pt x="627349" y="638193"/>
                    <a:pt x="777602" y="946611"/>
                  </a:cubicBezTo>
                  <a:cubicBezTo>
                    <a:pt x="800237" y="992962"/>
                    <a:pt x="821199" y="1040199"/>
                    <a:pt x="842336" y="1087260"/>
                  </a:cubicBezTo>
                  <a:cubicBezTo>
                    <a:pt x="862593" y="1132370"/>
                    <a:pt x="895092" y="1161971"/>
                    <a:pt x="944149" y="1170656"/>
                  </a:cubicBezTo>
                  <a:cubicBezTo>
                    <a:pt x="994175" y="1179519"/>
                    <a:pt x="1036451" y="1163478"/>
                    <a:pt x="1068950" y="1125191"/>
                  </a:cubicBezTo>
                  <a:cubicBezTo>
                    <a:pt x="1101537" y="1086728"/>
                    <a:pt x="1110344" y="1041706"/>
                    <a:pt x="1092554" y="993937"/>
                  </a:cubicBezTo>
                  <a:cubicBezTo>
                    <a:pt x="1080488" y="961500"/>
                    <a:pt x="1065427" y="930215"/>
                    <a:pt x="1050806" y="898753"/>
                  </a:cubicBezTo>
                  <a:cubicBezTo>
                    <a:pt x="903812" y="581916"/>
                    <a:pt x="719386" y="289008"/>
                    <a:pt x="497000" y="20295"/>
                  </a:cubicBezTo>
                  <a:cubicBezTo>
                    <a:pt x="491627" y="13826"/>
                    <a:pt x="486871" y="6736"/>
                    <a:pt x="481851" y="0"/>
                  </a:cubicBezTo>
                  <a:cubicBezTo>
                    <a:pt x="519899" y="0"/>
                    <a:pt x="557947" y="0"/>
                    <a:pt x="595995" y="0"/>
                  </a:cubicBezTo>
                  <a:cubicBezTo>
                    <a:pt x="638710" y="56189"/>
                    <a:pt x="682483" y="111757"/>
                    <a:pt x="724054" y="168743"/>
                  </a:cubicBezTo>
                  <a:cubicBezTo>
                    <a:pt x="901258" y="411755"/>
                    <a:pt x="1049574" y="671605"/>
                    <a:pt x="1169706" y="947763"/>
                  </a:cubicBezTo>
                  <a:cubicBezTo>
                    <a:pt x="1221846" y="1067585"/>
                    <a:pt x="1164950" y="1202384"/>
                    <a:pt x="1043937" y="1247849"/>
                  </a:cubicBezTo>
                  <a:cubicBezTo>
                    <a:pt x="934990" y="1288794"/>
                    <a:pt x="813537" y="1237923"/>
                    <a:pt x="765008" y="1129445"/>
                  </a:cubicBezTo>
                  <a:cubicBezTo>
                    <a:pt x="717096" y="1022208"/>
                    <a:pt x="666013" y="916566"/>
                    <a:pt x="609029" y="813849"/>
                  </a:cubicBezTo>
                  <a:cubicBezTo>
                    <a:pt x="459744" y="544605"/>
                    <a:pt x="280075" y="297959"/>
                    <a:pt x="69138" y="74357"/>
                  </a:cubicBezTo>
                  <a:cubicBezTo>
                    <a:pt x="45887" y="49719"/>
                    <a:pt x="23076" y="24815"/>
                    <a:pt x="0" y="0"/>
                  </a:cubicBezTo>
                  <a:cubicBezTo>
                    <a:pt x="40866" y="0"/>
                    <a:pt x="81733" y="0"/>
                    <a:pt x="122599" y="0"/>
                  </a:cubicBez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 dirty="0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FC81BB1D-1411-3A0F-9735-31A176A3922A}"/>
                </a:ext>
              </a:extLst>
            </p:cNvPr>
            <p:cNvSpPr/>
            <p:nvPr/>
          </p:nvSpPr>
          <p:spPr>
            <a:xfrm>
              <a:off x="7186200" y="3894646"/>
              <a:ext cx="1172175" cy="1246017"/>
            </a:xfrm>
            <a:custGeom>
              <a:avLst/>
              <a:gdLst>
                <a:gd name="connsiteX0" fmla="*/ 477711 w 1172175"/>
                <a:gd name="connsiteY0" fmla="*/ 1246017 h 1246017"/>
                <a:gd name="connsiteX1" fmla="*/ 561558 w 1172175"/>
                <a:gd name="connsiteY1" fmla="*/ 1139578 h 1246017"/>
                <a:gd name="connsiteX2" fmla="*/ 968105 w 1172175"/>
                <a:gd name="connsiteY2" fmla="*/ 497396 h 1246017"/>
                <a:gd name="connsiteX3" fmla="*/ 1071592 w 1172175"/>
                <a:gd name="connsiteY3" fmla="*/ 278934 h 1246017"/>
                <a:gd name="connsiteX4" fmla="*/ 1079783 w 1172175"/>
                <a:gd name="connsiteY4" fmla="*/ 189865 h 1246017"/>
                <a:gd name="connsiteX5" fmla="*/ 961940 w 1172175"/>
                <a:gd name="connsiteY5" fmla="*/ 89186 h 1246017"/>
                <a:gd name="connsiteX6" fmla="*/ 828773 w 1172175"/>
                <a:gd name="connsiteY6" fmla="*/ 167886 h 1246017"/>
                <a:gd name="connsiteX7" fmla="*/ 740347 w 1172175"/>
                <a:gd name="connsiteY7" fmla="*/ 355950 h 1246017"/>
                <a:gd name="connsiteX8" fmla="*/ 139068 w 1172175"/>
                <a:gd name="connsiteY8" fmla="*/ 1224747 h 1246017"/>
                <a:gd name="connsiteX9" fmla="*/ 122598 w 1172175"/>
                <a:gd name="connsiteY9" fmla="*/ 1246017 h 1246017"/>
                <a:gd name="connsiteX10" fmla="*/ 0 w 1172175"/>
                <a:gd name="connsiteY10" fmla="*/ 1246017 h 1246017"/>
                <a:gd name="connsiteX11" fmla="*/ 11890 w 1172175"/>
                <a:gd name="connsiteY11" fmla="*/ 1229444 h 1246017"/>
                <a:gd name="connsiteX12" fmla="*/ 632369 w 1172175"/>
                <a:gd name="connsiteY12" fmla="*/ 371991 h 1246017"/>
                <a:gd name="connsiteX13" fmla="*/ 747921 w 1172175"/>
                <a:gd name="connsiteY13" fmla="*/ 131106 h 1246017"/>
                <a:gd name="connsiteX14" fmla="*/ 961852 w 1172175"/>
                <a:gd name="connsiteY14" fmla="*/ 295 h 1246017"/>
                <a:gd name="connsiteX15" fmla="*/ 1155085 w 1172175"/>
                <a:gd name="connsiteY15" fmla="*/ 306851 h 1246017"/>
                <a:gd name="connsiteX16" fmla="*/ 970483 w 1172175"/>
                <a:gd name="connsiteY16" fmla="*/ 681472 h 1246017"/>
                <a:gd name="connsiteX17" fmla="*/ 602776 w 1172175"/>
                <a:gd name="connsiteY17" fmla="*/ 1230596 h 1246017"/>
                <a:gd name="connsiteX18" fmla="*/ 591767 w 1172175"/>
                <a:gd name="connsiteY18" fmla="*/ 1246017 h 1246017"/>
                <a:gd name="connsiteX19" fmla="*/ 477623 w 1172175"/>
                <a:gd name="connsiteY19" fmla="*/ 1246017 h 124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72175" h="1246017">
                  <a:moveTo>
                    <a:pt x="477711" y="1246017"/>
                  </a:moveTo>
                  <a:cubicBezTo>
                    <a:pt x="505719" y="1210567"/>
                    <a:pt x="533902" y="1175205"/>
                    <a:pt x="561558" y="1139578"/>
                  </a:cubicBezTo>
                  <a:cubicBezTo>
                    <a:pt x="717536" y="938575"/>
                    <a:pt x="853698" y="724898"/>
                    <a:pt x="968105" y="497396"/>
                  </a:cubicBezTo>
                  <a:cubicBezTo>
                    <a:pt x="1004303" y="425432"/>
                    <a:pt x="1037331" y="351873"/>
                    <a:pt x="1071592" y="278934"/>
                  </a:cubicBezTo>
                  <a:cubicBezTo>
                    <a:pt x="1084979" y="250397"/>
                    <a:pt x="1088061" y="220441"/>
                    <a:pt x="1079783" y="189865"/>
                  </a:cubicBezTo>
                  <a:cubicBezTo>
                    <a:pt x="1064634" y="133677"/>
                    <a:pt x="1017427" y="93618"/>
                    <a:pt x="961940" y="89186"/>
                  </a:cubicBezTo>
                  <a:cubicBezTo>
                    <a:pt x="904957" y="84667"/>
                    <a:pt x="853698" y="114888"/>
                    <a:pt x="828773" y="167886"/>
                  </a:cubicBezTo>
                  <a:cubicBezTo>
                    <a:pt x="799268" y="230544"/>
                    <a:pt x="771349" y="294000"/>
                    <a:pt x="740347" y="355950"/>
                  </a:cubicBezTo>
                  <a:cubicBezTo>
                    <a:pt x="581021" y="674293"/>
                    <a:pt x="380302" y="963745"/>
                    <a:pt x="139068" y="1224747"/>
                  </a:cubicBezTo>
                  <a:cubicBezTo>
                    <a:pt x="132991" y="1231305"/>
                    <a:pt x="128059" y="1238927"/>
                    <a:pt x="122598" y="1246017"/>
                  </a:cubicBezTo>
                  <a:lnTo>
                    <a:pt x="0" y="1246017"/>
                  </a:lnTo>
                  <a:cubicBezTo>
                    <a:pt x="3963" y="1240434"/>
                    <a:pt x="7222" y="1234230"/>
                    <a:pt x="11890" y="1229444"/>
                  </a:cubicBezTo>
                  <a:cubicBezTo>
                    <a:pt x="260434" y="974202"/>
                    <a:pt x="467407" y="688385"/>
                    <a:pt x="632369" y="371991"/>
                  </a:cubicBezTo>
                  <a:cubicBezTo>
                    <a:pt x="673499" y="293114"/>
                    <a:pt x="710402" y="211844"/>
                    <a:pt x="747921" y="131106"/>
                  </a:cubicBezTo>
                  <a:cubicBezTo>
                    <a:pt x="786850" y="47355"/>
                    <a:pt x="870167" y="-4402"/>
                    <a:pt x="961852" y="295"/>
                  </a:cubicBezTo>
                  <a:cubicBezTo>
                    <a:pt x="1113867" y="8094"/>
                    <a:pt x="1213919" y="165405"/>
                    <a:pt x="1155085" y="306851"/>
                  </a:cubicBezTo>
                  <a:cubicBezTo>
                    <a:pt x="1101537" y="435624"/>
                    <a:pt x="1038388" y="559877"/>
                    <a:pt x="970483" y="681472"/>
                  </a:cubicBezTo>
                  <a:cubicBezTo>
                    <a:pt x="862593" y="874498"/>
                    <a:pt x="740082" y="1057599"/>
                    <a:pt x="602776" y="1230596"/>
                  </a:cubicBezTo>
                  <a:cubicBezTo>
                    <a:pt x="598813" y="1235559"/>
                    <a:pt x="595378" y="1240877"/>
                    <a:pt x="591767" y="1246017"/>
                  </a:cubicBezTo>
                  <a:lnTo>
                    <a:pt x="477623" y="1246017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04F90944-A23A-22A0-D374-640F6AFE53D2}"/>
                </a:ext>
              </a:extLst>
            </p:cNvPr>
            <p:cNvSpPr/>
            <p:nvPr/>
          </p:nvSpPr>
          <p:spPr>
            <a:xfrm>
              <a:off x="5382" y="-32238"/>
              <a:ext cx="621359" cy="1395322"/>
            </a:xfrm>
            <a:custGeom>
              <a:avLst/>
              <a:gdLst>
                <a:gd name="connsiteX0" fmla="*/ 0 w 621359"/>
                <a:gd name="connsiteY0" fmla="*/ 1084778 h 1395322"/>
                <a:gd name="connsiteX1" fmla="*/ 11450 w 621359"/>
                <a:gd name="connsiteY1" fmla="*/ 1066433 h 1395322"/>
                <a:gd name="connsiteX2" fmla="*/ 99787 w 621359"/>
                <a:gd name="connsiteY2" fmla="*/ 823332 h 1395322"/>
                <a:gd name="connsiteX3" fmla="*/ 504926 w 621359"/>
                <a:gd name="connsiteY3" fmla="*/ 20295 h 1395322"/>
                <a:gd name="connsiteX4" fmla="*/ 515671 w 621359"/>
                <a:gd name="connsiteY4" fmla="*/ 0 h 1395322"/>
                <a:gd name="connsiteX5" fmla="*/ 621359 w 621359"/>
                <a:gd name="connsiteY5" fmla="*/ 0 h 1395322"/>
                <a:gd name="connsiteX6" fmla="*/ 578115 w 621359"/>
                <a:gd name="connsiteY6" fmla="*/ 70369 h 1395322"/>
                <a:gd name="connsiteX7" fmla="*/ 12771 w 621359"/>
                <a:gd name="connsiteY7" fmla="*/ 1370684 h 1395322"/>
                <a:gd name="connsiteX8" fmla="*/ 0 w 621359"/>
                <a:gd name="connsiteY8" fmla="*/ 1395322 h 1395322"/>
                <a:gd name="connsiteX9" fmla="*/ 0 w 621359"/>
                <a:gd name="connsiteY9" fmla="*/ 1084778 h 139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359" h="1395322">
                  <a:moveTo>
                    <a:pt x="0" y="1084778"/>
                  </a:moveTo>
                  <a:cubicBezTo>
                    <a:pt x="10305" y="1082917"/>
                    <a:pt x="8984" y="1073079"/>
                    <a:pt x="11450" y="1066433"/>
                  </a:cubicBezTo>
                  <a:cubicBezTo>
                    <a:pt x="41042" y="985429"/>
                    <a:pt x="68609" y="903716"/>
                    <a:pt x="99787" y="823332"/>
                  </a:cubicBezTo>
                  <a:cubicBezTo>
                    <a:pt x="208823" y="542478"/>
                    <a:pt x="344456" y="275005"/>
                    <a:pt x="504926" y="20295"/>
                  </a:cubicBezTo>
                  <a:cubicBezTo>
                    <a:pt x="508978" y="13826"/>
                    <a:pt x="512060" y="6736"/>
                    <a:pt x="515671" y="0"/>
                  </a:cubicBezTo>
                  <a:cubicBezTo>
                    <a:pt x="550901" y="0"/>
                    <a:pt x="586130" y="0"/>
                    <a:pt x="621359" y="0"/>
                  </a:cubicBezTo>
                  <a:cubicBezTo>
                    <a:pt x="606915" y="23486"/>
                    <a:pt x="592736" y="47060"/>
                    <a:pt x="578115" y="70369"/>
                  </a:cubicBezTo>
                  <a:cubicBezTo>
                    <a:pt x="323583" y="474679"/>
                    <a:pt x="136074" y="908502"/>
                    <a:pt x="12771" y="1370684"/>
                  </a:cubicBezTo>
                  <a:cubicBezTo>
                    <a:pt x="10393" y="1379547"/>
                    <a:pt x="11626" y="1390980"/>
                    <a:pt x="0" y="1395322"/>
                  </a:cubicBezTo>
                  <a:lnTo>
                    <a:pt x="0" y="1084778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D11627DF-781E-6E13-8716-CD9F600479DA}"/>
                </a:ext>
              </a:extLst>
            </p:cNvPr>
            <p:cNvSpPr/>
            <p:nvPr/>
          </p:nvSpPr>
          <p:spPr>
            <a:xfrm>
              <a:off x="8517609" y="-32238"/>
              <a:ext cx="617132" cy="1408084"/>
            </a:xfrm>
            <a:custGeom>
              <a:avLst/>
              <a:gdLst>
                <a:gd name="connsiteX0" fmla="*/ 105688 w 617132"/>
                <a:gd name="connsiteY0" fmla="*/ 0 h 1408084"/>
                <a:gd name="connsiteX1" fmla="*/ 114496 w 617132"/>
                <a:gd name="connsiteY1" fmla="*/ 18611 h 1408084"/>
                <a:gd name="connsiteX2" fmla="*/ 354144 w 617132"/>
                <a:gd name="connsiteY2" fmla="*/ 445964 h 1408084"/>
                <a:gd name="connsiteX3" fmla="*/ 607355 w 617132"/>
                <a:gd name="connsiteY3" fmla="*/ 1061824 h 1408084"/>
                <a:gd name="connsiteX4" fmla="*/ 617133 w 617132"/>
                <a:gd name="connsiteY4" fmla="*/ 1089032 h 1408084"/>
                <a:gd name="connsiteX5" fmla="*/ 617133 w 617132"/>
                <a:gd name="connsiteY5" fmla="*/ 1408084 h 1408084"/>
                <a:gd name="connsiteX6" fmla="*/ 583311 w 617132"/>
                <a:gd name="connsiteY6" fmla="*/ 1283477 h 1408084"/>
                <a:gd name="connsiteX7" fmla="*/ 293197 w 617132"/>
                <a:gd name="connsiteY7" fmla="*/ 523157 h 1408084"/>
                <a:gd name="connsiteX8" fmla="*/ 9336 w 617132"/>
                <a:gd name="connsiteY8" fmla="*/ 18877 h 1408084"/>
                <a:gd name="connsiteX9" fmla="*/ 0 w 617132"/>
                <a:gd name="connsiteY9" fmla="*/ 0 h 1408084"/>
                <a:gd name="connsiteX10" fmla="*/ 105688 w 617132"/>
                <a:gd name="connsiteY10" fmla="*/ 0 h 140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32" h="1408084">
                  <a:moveTo>
                    <a:pt x="105688" y="0"/>
                  </a:moveTo>
                  <a:cubicBezTo>
                    <a:pt x="108595" y="6204"/>
                    <a:pt x="110885" y="12851"/>
                    <a:pt x="114496" y="18611"/>
                  </a:cubicBezTo>
                  <a:cubicBezTo>
                    <a:pt x="201689" y="156867"/>
                    <a:pt x="281659" y="299289"/>
                    <a:pt x="354144" y="445964"/>
                  </a:cubicBezTo>
                  <a:cubicBezTo>
                    <a:pt x="452699" y="645372"/>
                    <a:pt x="537073" y="850629"/>
                    <a:pt x="607355" y="1061824"/>
                  </a:cubicBezTo>
                  <a:cubicBezTo>
                    <a:pt x="610439" y="1070952"/>
                    <a:pt x="613873" y="1079992"/>
                    <a:pt x="617133" y="1089032"/>
                  </a:cubicBezTo>
                  <a:lnTo>
                    <a:pt x="617133" y="1408084"/>
                  </a:lnTo>
                  <a:cubicBezTo>
                    <a:pt x="605859" y="1366519"/>
                    <a:pt x="595201" y="1324865"/>
                    <a:pt x="583311" y="1283477"/>
                  </a:cubicBezTo>
                  <a:cubicBezTo>
                    <a:pt x="508449" y="1021588"/>
                    <a:pt x="411832" y="768119"/>
                    <a:pt x="293197" y="523157"/>
                  </a:cubicBezTo>
                  <a:cubicBezTo>
                    <a:pt x="208911" y="349096"/>
                    <a:pt x="114496" y="180974"/>
                    <a:pt x="9336" y="18877"/>
                  </a:cubicBezTo>
                  <a:cubicBezTo>
                    <a:pt x="5549" y="13028"/>
                    <a:pt x="3083" y="6292"/>
                    <a:pt x="0" y="0"/>
                  </a:cubicBezTo>
                  <a:cubicBezTo>
                    <a:pt x="35229" y="0"/>
                    <a:pt x="70459" y="0"/>
                    <a:pt x="105688" y="0"/>
                  </a:cubicBez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F941C9AA-2B1E-B641-55B4-01137BAEA7FE}"/>
                </a:ext>
              </a:extLst>
            </p:cNvPr>
            <p:cNvSpPr/>
            <p:nvPr/>
          </p:nvSpPr>
          <p:spPr>
            <a:xfrm>
              <a:off x="5382" y="3758103"/>
              <a:ext cx="612816" cy="1382560"/>
            </a:xfrm>
            <a:custGeom>
              <a:avLst/>
              <a:gdLst>
                <a:gd name="connsiteX0" fmla="*/ 507216 w 612816"/>
                <a:gd name="connsiteY0" fmla="*/ 1382560 h 1382560"/>
                <a:gd name="connsiteX1" fmla="*/ 302093 w 612816"/>
                <a:gd name="connsiteY1" fmla="*/ 1023804 h 1382560"/>
                <a:gd name="connsiteX2" fmla="*/ 29329 w 612816"/>
                <a:gd name="connsiteY2" fmla="*/ 384635 h 1382560"/>
                <a:gd name="connsiteX3" fmla="*/ 10040 w 612816"/>
                <a:gd name="connsiteY3" fmla="*/ 328447 h 1382560"/>
                <a:gd name="connsiteX4" fmla="*/ 0 w 612816"/>
                <a:gd name="connsiteY4" fmla="*/ 310544 h 1382560"/>
                <a:gd name="connsiteX5" fmla="*/ 0 w 612816"/>
                <a:gd name="connsiteY5" fmla="*/ 0 h 1382560"/>
                <a:gd name="connsiteX6" fmla="*/ 12330 w 612816"/>
                <a:gd name="connsiteY6" fmla="*/ 26056 h 1382560"/>
                <a:gd name="connsiteX7" fmla="*/ 189094 w 612816"/>
                <a:gd name="connsiteY7" fmla="*/ 561887 h 1382560"/>
                <a:gd name="connsiteX8" fmla="*/ 612816 w 612816"/>
                <a:gd name="connsiteY8" fmla="*/ 1382560 h 1382560"/>
                <a:gd name="connsiteX9" fmla="*/ 507128 w 612816"/>
                <a:gd name="connsiteY9" fmla="*/ 1382560 h 138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816" h="1382560">
                  <a:moveTo>
                    <a:pt x="507216" y="1382560"/>
                  </a:moveTo>
                  <a:cubicBezTo>
                    <a:pt x="434291" y="1265574"/>
                    <a:pt x="365241" y="1146373"/>
                    <a:pt x="302093" y="1023804"/>
                  </a:cubicBezTo>
                  <a:cubicBezTo>
                    <a:pt x="195876" y="817394"/>
                    <a:pt x="104808" y="604427"/>
                    <a:pt x="29329" y="384635"/>
                  </a:cubicBezTo>
                  <a:cubicBezTo>
                    <a:pt x="22899" y="365935"/>
                    <a:pt x="16910" y="347058"/>
                    <a:pt x="10040" y="328447"/>
                  </a:cubicBezTo>
                  <a:cubicBezTo>
                    <a:pt x="7662" y="322066"/>
                    <a:pt x="3347" y="316482"/>
                    <a:pt x="0" y="310544"/>
                  </a:cubicBezTo>
                  <a:cubicBezTo>
                    <a:pt x="0" y="207030"/>
                    <a:pt x="0" y="103515"/>
                    <a:pt x="0" y="0"/>
                  </a:cubicBezTo>
                  <a:cubicBezTo>
                    <a:pt x="4228" y="8685"/>
                    <a:pt x="9864" y="16928"/>
                    <a:pt x="12330" y="26056"/>
                  </a:cubicBezTo>
                  <a:cubicBezTo>
                    <a:pt x="60771" y="208182"/>
                    <a:pt x="119604" y="386851"/>
                    <a:pt x="189094" y="561887"/>
                  </a:cubicBezTo>
                  <a:cubicBezTo>
                    <a:pt x="303326" y="849565"/>
                    <a:pt x="444508" y="1123153"/>
                    <a:pt x="612816" y="1382560"/>
                  </a:cubicBezTo>
                  <a:lnTo>
                    <a:pt x="507128" y="1382560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84CBAC55-D19C-45DB-A6F4-EFE583C7BCDE}"/>
                </a:ext>
              </a:extLst>
            </p:cNvPr>
            <p:cNvSpPr/>
            <p:nvPr/>
          </p:nvSpPr>
          <p:spPr>
            <a:xfrm>
              <a:off x="8526065" y="3749684"/>
              <a:ext cx="608677" cy="1391068"/>
            </a:xfrm>
            <a:custGeom>
              <a:avLst/>
              <a:gdLst>
                <a:gd name="connsiteX0" fmla="*/ 608677 w 608677"/>
                <a:gd name="connsiteY0" fmla="*/ 318964 h 1391068"/>
                <a:gd name="connsiteX1" fmla="*/ 596523 w 608677"/>
                <a:gd name="connsiteY1" fmla="*/ 351932 h 1391068"/>
                <a:gd name="connsiteX2" fmla="*/ 363039 w 608677"/>
                <a:gd name="connsiteY2" fmla="*/ 925340 h 1391068"/>
                <a:gd name="connsiteX3" fmla="*/ 114760 w 608677"/>
                <a:gd name="connsiteY3" fmla="*/ 1374407 h 1391068"/>
                <a:gd name="connsiteX4" fmla="*/ 105688 w 608677"/>
                <a:gd name="connsiteY4" fmla="*/ 1391068 h 1391068"/>
                <a:gd name="connsiteX5" fmla="*/ 0 w 608677"/>
                <a:gd name="connsiteY5" fmla="*/ 1391068 h 1391068"/>
                <a:gd name="connsiteX6" fmla="*/ 101813 w 608677"/>
                <a:gd name="connsiteY6" fmla="*/ 1224718 h 1391068"/>
                <a:gd name="connsiteX7" fmla="*/ 599517 w 608677"/>
                <a:gd name="connsiteY7" fmla="*/ 34387 h 1391068"/>
                <a:gd name="connsiteX8" fmla="*/ 608589 w 608677"/>
                <a:gd name="connsiteY8" fmla="*/ 0 h 1391068"/>
                <a:gd name="connsiteX9" fmla="*/ 608589 w 608677"/>
                <a:gd name="connsiteY9" fmla="*/ 319052 h 13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8677" h="1391068">
                  <a:moveTo>
                    <a:pt x="608677" y="318964"/>
                  </a:moveTo>
                  <a:cubicBezTo>
                    <a:pt x="604625" y="329953"/>
                    <a:pt x="600221" y="340765"/>
                    <a:pt x="596523" y="351932"/>
                  </a:cubicBezTo>
                  <a:cubicBezTo>
                    <a:pt x="531172" y="548238"/>
                    <a:pt x="453051" y="739227"/>
                    <a:pt x="363039" y="925340"/>
                  </a:cubicBezTo>
                  <a:cubicBezTo>
                    <a:pt x="288441" y="1079549"/>
                    <a:pt x="205476" y="1229149"/>
                    <a:pt x="114760" y="1374407"/>
                  </a:cubicBezTo>
                  <a:cubicBezTo>
                    <a:pt x="111413" y="1379724"/>
                    <a:pt x="108683" y="1385485"/>
                    <a:pt x="105688" y="1391068"/>
                  </a:cubicBezTo>
                  <a:lnTo>
                    <a:pt x="0" y="1391068"/>
                  </a:lnTo>
                  <a:cubicBezTo>
                    <a:pt x="33996" y="1335677"/>
                    <a:pt x="68697" y="1280640"/>
                    <a:pt x="101813" y="1224718"/>
                  </a:cubicBezTo>
                  <a:cubicBezTo>
                    <a:pt x="322702" y="851250"/>
                    <a:pt x="487752" y="454118"/>
                    <a:pt x="599517" y="34387"/>
                  </a:cubicBezTo>
                  <a:cubicBezTo>
                    <a:pt x="602600" y="22954"/>
                    <a:pt x="605594" y="11433"/>
                    <a:pt x="608589" y="0"/>
                  </a:cubicBezTo>
                  <a:lnTo>
                    <a:pt x="608589" y="319052"/>
                  </a:lnTo>
                  <a:close/>
                </a:path>
              </a:pathLst>
            </a:custGeom>
            <a:grpFill/>
            <a:ln w="8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 sz="2400"/>
            </a:p>
          </p:txBody>
        </p:sp>
      </p:grpSp>
      <p:sp>
        <p:nvSpPr>
          <p:cNvPr id="2" name="Marcador de texto 9">
            <a:extLst>
              <a:ext uri="{FF2B5EF4-FFF2-40B4-BE49-F238E27FC236}">
                <a16:creationId xmlns:a16="http://schemas.microsoft.com/office/drawing/2014/main" id="{2AB05960-3422-C0AA-6628-D74BADE82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36" y="2700216"/>
            <a:ext cx="6003925" cy="13716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D0E0C37-4412-E6AD-A824-5CAA914BD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88" y="275565"/>
            <a:ext cx="1837628" cy="10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erpo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E32764-870F-E04C-BF5C-BF567098E2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687" y="486951"/>
            <a:ext cx="8385175" cy="82449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912CD3B-EC8D-348E-74BD-9D67677AD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080" t="5877" r="28221" b="34624"/>
          <a:stretch/>
        </p:blipFill>
        <p:spPr>
          <a:xfrm flipH="1">
            <a:off x="8121316" y="2664722"/>
            <a:ext cx="4070684" cy="4193278"/>
          </a:xfrm>
          <a:prstGeom prst="rect">
            <a:avLst/>
          </a:prstGeom>
        </p:spPr>
      </p:pic>
      <p:sp>
        <p:nvSpPr>
          <p:cNvPr id="3" name="Google Shape;9;p2">
            <a:extLst>
              <a:ext uri="{FF2B5EF4-FFF2-40B4-BE49-F238E27FC236}">
                <a16:creationId xmlns:a16="http://schemas.microsoft.com/office/drawing/2014/main" id="{D673C37F-E9CE-0BA3-65B2-FB1FF7D09ABF}"/>
              </a:ext>
            </a:extLst>
          </p:cNvPr>
          <p:cNvSpPr/>
          <p:nvPr userDrawn="1"/>
        </p:nvSpPr>
        <p:spPr>
          <a:xfrm>
            <a:off x="0" y="0"/>
            <a:ext cx="144379" cy="6858000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sz="3125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1666EDD0-5002-4311-DA8A-21CB0D3871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39986" y="6356350"/>
            <a:ext cx="2743200" cy="365125"/>
          </a:xfrm>
        </p:spPr>
        <p:txBody>
          <a:bodyPr/>
          <a:lstStyle/>
          <a:p>
            <a:fld id="{73909172-8158-432F-8C24-2EA0E0718D50}" type="slidenum">
              <a:rPr lang="es-CO" smtClean="0"/>
              <a:pPr/>
              <a:t>‹#›</a:t>
            </a:fld>
            <a:endParaRPr lang="es-CO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B6CFEE27-9E03-F873-1DD2-39CFE41EB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687" y="1621088"/>
            <a:ext cx="11351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u="none">
                <a:latin typeface="+mn-lt"/>
              </a:defRPr>
            </a:lvl1pPr>
          </a:lstStyle>
          <a:p>
            <a:pPr lvl="0"/>
            <a:r>
              <a:rPr lang="es-ES" dirty="0"/>
              <a:t>Escribe tu texto aquí. Verifica siempre que la fuente del texto sea </a:t>
            </a:r>
            <a:r>
              <a:rPr lang="es-ES" dirty="0" err="1"/>
              <a:t>Roboto</a:t>
            </a:r>
            <a:r>
              <a:rPr lang="es-ES" dirty="0"/>
              <a:t>, para los títulos Montserrat. Si no las tienes configuradas en tu computador o no se visualizan correctamente, comunícate con comunicaciones@dataknow.co</a:t>
            </a:r>
            <a:endParaRPr lang="es-CO" dirty="0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806F7A4-521A-9680-50B7-871E8F44F6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7" y="5973893"/>
            <a:ext cx="1528014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erpo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283C7E3E-33D2-A84E-870C-31850632390B}"/>
              </a:ext>
            </a:extLst>
          </p:cNvPr>
          <p:cNvSpPr txBox="1">
            <a:spLocks/>
          </p:cNvSpPr>
          <p:nvPr userDrawn="1"/>
        </p:nvSpPr>
        <p:spPr>
          <a:xfrm>
            <a:off x="9030952" y="6251369"/>
            <a:ext cx="2248941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www.dataknow.io</a:t>
            </a:r>
            <a:endParaRPr lang="es-CO" sz="1600" dirty="0"/>
          </a:p>
        </p:txBody>
      </p:sp>
      <p:pic>
        <p:nvPicPr>
          <p:cNvPr id="7" name="Imagen 6" descr="Forma, Círculo&#10;&#10;Descripción generada automáticamente">
            <a:extLst>
              <a:ext uri="{FF2B5EF4-FFF2-40B4-BE49-F238E27FC236}">
                <a16:creationId xmlns:a16="http://schemas.microsoft.com/office/drawing/2014/main" id="{AD37A2FA-D1FD-07B6-22B8-3B5C9678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>
          <a:xfrm>
            <a:off x="609600" y="3991999"/>
            <a:ext cx="5945631" cy="2173480"/>
          </a:xfrm>
          <a:prstGeom prst="rect">
            <a:avLst/>
          </a:prstGeom>
        </p:spPr>
      </p:pic>
      <p:pic>
        <p:nvPicPr>
          <p:cNvPr id="8" name="Imagen 7" descr="Forma, Círculo&#10;&#10;Descripción generada automáticamente">
            <a:extLst>
              <a:ext uri="{FF2B5EF4-FFF2-40B4-BE49-F238E27FC236}">
                <a16:creationId xmlns:a16="http://schemas.microsoft.com/office/drawing/2014/main" id="{513BEB4D-D2DB-2446-1AEF-07073326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0"/>
          <a:stretch/>
        </p:blipFill>
        <p:spPr>
          <a:xfrm rot="10800000">
            <a:off x="5694619" y="0"/>
            <a:ext cx="6890733" cy="1763804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2F5CD9C-E2F1-48A6-9FA0-8A6B29E99F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9" y="6066737"/>
            <a:ext cx="1378221" cy="803963"/>
          </a:xfrm>
          <a:prstGeom prst="rect">
            <a:avLst/>
          </a:prstGeom>
        </p:spPr>
      </p:pic>
      <p:sp>
        <p:nvSpPr>
          <p:cNvPr id="13" name="Marcador de número de diapositiva 10">
            <a:extLst>
              <a:ext uri="{FF2B5EF4-FFF2-40B4-BE49-F238E27FC236}">
                <a16:creationId xmlns:a16="http://schemas.microsoft.com/office/drawing/2014/main" id="{0EDC2C9E-5B09-3532-960E-5FCF116914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27286" y="6254750"/>
            <a:ext cx="2743200" cy="365125"/>
          </a:xfrm>
        </p:spPr>
        <p:txBody>
          <a:bodyPr/>
          <a:lstStyle>
            <a:lvl1pPr>
              <a:defRPr sz="1200" b="1">
                <a:latin typeface="Montserrat" panose="00000500000000000000" pitchFamily="2" charset="0"/>
              </a:defRPr>
            </a:lvl1pPr>
          </a:lstStyle>
          <a:p>
            <a:fld id="{73909172-8158-432F-8C24-2EA0E0718D50}" type="slidenum">
              <a:rPr lang="es-CO" smtClean="0"/>
              <a:pPr/>
              <a:t>‹#›</a:t>
            </a:fld>
            <a:endParaRPr lang="es-CO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3BE15C7-29A1-F680-4DDB-C018CD00D502}"/>
              </a:ext>
            </a:extLst>
          </p:cNvPr>
          <p:cNvCxnSpPr>
            <a:cxnSpLocks/>
          </p:cNvCxnSpPr>
          <p:nvPr userDrawn="1"/>
        </p:nvCxnSpPr>
        <p:spPr>
          <a:xfrm>
            <a:off x="609600" y="6168337"/>
            <a:ext cx="11000001" cy="0"/>
          </a:xfrm>
          <a:prstGeom prst="line">
            <a:avLst/>
          </a:prstGeom>
          <a:ln w="3175">
            <a:solidFill>
              <a:schemeClr val="dk1">
                <a:alpha val="4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9;p2">
            <a:extLst>
              <a:ext uri="{FF2B5EF4-FFF2-40B4-BE49-F238E27FC236}">
                <a16:creationId xmlns:a16="http://schemas.microsoft.com/office/drawing/2014/main" id="{056F1D27-5CA7-5AB4-FF37-97B8EAAD391C}"/>
              </a:ext>
            </a:extLst>
          </p:cNvPr>
          <p:cNvSpPr/>
          <p:nvPr userDrawn="1"/>
        </p:nvSpPr>
        <p:spPr>
          <a:xfrm>
            <a:off x="-11902" y="6721102"/>
            <a:ext cx="12203902" cy="149598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2C6259F5-3140-80EC-D681-2FF483C504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687" y="486951"/>
            <a:ext cx="8385175" cy="824491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lvl="0"/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0ABDA5-C6C2-1BC1-4C3B-DC595A491E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687" y="1621088"/>
            <a:ext cx="11351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u="none">
                <a:latin typeface="+mn-lt"/>
              </a:defRPr>
            </a:lvl1pPr>
          </a:lstStyle>
          <a:p>
            <a:pPr lvl="0"/>
            <a:r>
              <a:rPr lang="es-ES" dirty="0"/>
              <a:t>Escribe tu texto aquí. Verifica siempre que la fuente del texto sea </a:t>
            </a:r>
            <a:r>
              <a:rPr lang="es-ES" dirty="0" err="1"/>
              <a:t>Roboto</a:t>
            </a:r>
            <a:r>
              <a:rPr lang="es-ES" dirty="0"/>
              <a:t>, para los títulos Montserrat. Si no las tienes configuradas en tu computador o no se visualizan correctamente, comunícate con comunicaciones@dataknow.co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640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;p2">
            <a:extLst>
              <a:ext uri="{FF2B5EF4-FFF2-40B4-BE49-F238E27FC236}">
                <a16:creationId xmlns:a16="http://schemas.microsoft.com/office/drawing/2014/main" id="{41D70CD2-80C5-8B9E-EC80-50E05086FAB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/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14889AB-91CD-F844-0054-C79BB9789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9661" y="2787543"/>
            <a:ext cx="3865473" cy="108406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3D3A1B1-9C9A-B6D4-45B1-138A59807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001" t="27957" r="10951" b="28029"/>
          <a:stretch/>
        </p:blipFill>
        <p:spPr>
          <a:xfrm>
            <a:off x="9816" y="0"/>
            <a:ext cx="12182184" cy="6858000"/>
          </a:xfrm>
          <a:prstGeom prst="rect">
            <a:avLst/>
          </a:prstGeom>
          <a:effectLst>
            <a:outerShdw blurRad="1397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65227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áfico 43">
            <a:extLst>
              <a:ext uri="{FF2B5EF4-FFF2-40B4-BE49-F238E27FC236}">
                <a16:creationId xmlns:a16="http://schemas.microsoft.com/office/drawing/2014/main" id="{B9642CE5-4AB0-A8CF-B24F-8C583E221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" t="23925" r="48627" b="48383"/>
          <a:stretch/>
        </p:blipFill>
        <p:spPr>
          <a:xfrm>
            <a:off x="-11901" y="0"/>
            <a:ext cx="12203901" cy="6858000"/>
          </a:xfrm>
          <a:prstGeom prst="rect">
            <a:avLst/>
          </a:prstGeom>
        </p:spPr>
      </p:pic>
      <p:sp>
        <p:nvSpPr>
          <p:cNvPr id="11" name="Google Shape;9;p2">
            <a:extLst>
              <a:ext uri="{FF2B5EF4-FFF2-40B4-BE49-F238E27FC236}">
                <a16:creationId xmlns:a16="http://schemas.microsoft.com/office/drawing/2014/main" id="{06C6146B-8DE9-37DA-1446-0D8E5F82C5F2}"/>
              </a:ext>
            </a:extLst>
          </p:cNvPr>
          <p:cNvSpPr/>
          <p:nvPr userDrawn="1"/>
        </p:nvSpPr>
        <p:spPr>
          <a:xfrm>
            <a:off x="-11901" y="1"/>
            <a:ext cx="12192000" cy="6858000"/>
          </a:xfrm>
          <a:prstGeom prst="rect">
            <a:avLst/>
          </a:prstGeom>
          <a:gradFill>
            <a:gsLst>
              <a:gs pos="51000">
                <a:srgbClr val="4363B4"/>
              </a:gs>
              <a:gs pos="0">
                <a:srgbClr val="3E13A9">
                  <a:alpha val="0"/>
                </a:srgbClr>
              </a:gs>
              <a:gs pos="100000">
                <a:srgbClr val="48D7C3"/>
              </a:gs>
            </a:gsLst>
            <a:lin ang="18600000" scaled="0"/>
          </a:gradFill>
          <a:ln>
            <a:noFill/>
          </a:ln>
        </p:spPr>
        <p:txBody>
          <a:bodyPr spcFirstLastPara="1" wrap="square" lIns="158724" tIns="158724" rIns="158724" bIns="1587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125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C5F6158B-0A39-1637-11E4-8368AE7DE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483" t="5877" r="28221" b="50761"/>
          <a:stretch/>
        </p:blipFill>
        <p:spPr>
          <a:xfrm flipH="1" flipV="1">
            <a:off x="5904411" y="-34593"/>
            <a:ext cx="6287589" cy="5463839"/>
          </a:xfrm>
          <a:prstGeom prst="rect">
            <a:avLst/>
          </a:prstGeom>
          <a:effectLst/>
        </p:spPr>
      </p:pic>
      <p:pic>
        <p:nvPicPr>
          <p:cNvPr id="31" name="Imagen 3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BA1C917-53D7-5A44-957C-04022E8473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3" y="1296207"/>
            <a:ext cx="2608078" cy="725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F352869-21A8-7888-DAB1-C7A568CC35E6}"/>
              </a:ext>
            </a:extLst>
          </p:cNvPr>
          <p:cNvSpPr txBox="1"/>
          <p:nvPr userDrawn="1"/>
        </p:nvSpPr>
        <p:spPr>
          <a:xfrm>
            <a:off x="1041400" y="2349500"/>
            <a:ext cx="4851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Pongámonos</a:t>
            </a:r>
          </a:p>
          <a:p>
            <a:r>
              <a:rPr lang="es-MX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en contacto</a:t>
            </a:r>
            <a:endParaRPr lang="es-CO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4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5CC91E-383B-B93A-AE77-3E46EFCA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E530AE-B746-AFE1-B8BA-01749B4C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A41AE3-B250-C654-038D-ECDA5D07E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sap" panose="020F0804030202060203" pitchFamily="34" charset="0"/>
              </a:defRPr>
            </a:lvl1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131972-E276-DCA1-DC8B-19F1948CF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sap" panose="020F0804030202060203" pitchFamily="34" charset="0"/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F67F0E-0585-8DE7-FEDF-DF895F7BA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sap" panose="020F0804030202060203" pitchFamily="34" charset="0"/>
              </a:defRPr>
            </a:lvl1pPr>
          </a:lstStyle>
          <a:p>
            <a:fld id="{73909172-8158-432F-8C24-2EA0E0718D50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195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5" r:id="rId3"/>
    <p:sldLayoutId id="2147483649" r:id="rId4"/>
    <p:sldLayoutId id="2147483656" r:id="rId5"/>
    <p:sldLayoutId id="2147483653" r:id="rId6"/>
    <p:sldLayoutId id="2147483658" r:id="rId7"/>
    <p:sldLayoutId id="2147483654" r:id="rId8"/>
    <p:sldLayoutId id="2147483661" r:id="rId9"/>
    <p:sldLayoutId id="2147483662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Asap" panose="020F080403020206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9C6E3F-879A-195A-6835-104239881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CO" dirty="0"/>
              <a:t>Algoritmos de búsqueda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266B41-1A91-DB78-F780-F9A8FF04D8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4968" y="3429000"/>
            <a:ext cx="3500354" cy="772064"/>
          </a:xfrm>
        </p:spPr>
        <p:txBody>
          <a:bodyPr/>
          <a:lstStyle/>
          <a:p>
            <a:r>
              <a:rPr lang="es-CO" dirty="0"/>
              <a:t>Inteligencia Artificial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CCCC5862-B729-1B8E-CE6B-C3C15D8318F2}"/>
              </a:ext>
            </a:extLst>
          </p:cNvPr>
          <p:cNvSpPr txBox="1">
            <a:spLocks/>
          </p:cNvSpPr>
          <p:nvPr/>
        </p:nvSpPr>
        <p:spPr>
          <a:xfrm>
            <a:off x="8005720" y="6213930"/>
            <a:ext cx="2248941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22 Junio, 2023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FCF5565-E6C8-C457-84A5-5A1D85129499}"/>
              </a:ext>
            </a:extLst>
          </p:cNvPr>
          <p:cNvSpPr txBox="1">
            <a:spLocks/>
          </p:cNvSpPr>
          <p:nvPr/>
        </p:nvSpPr>
        <p:spPr>
          <a:xfrm>
            <a:off x="8005720" y="5915989"/>
            <a:ext cx="1884104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Fecha: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F352464-67D6-4555-6E01-4430447F9323}"/>
              </a:ext>
            </a:extLst>
          </p:cNvPr>
          <p:cNvSpPr txBox="1">
            <a:spLocks/>
          </p:cNvSpPr>
          <p:nvPr/>
        </p:nvSpPr>
        <p:spPr>
          <a:xfrm>
            <a:off x="4585322" y="6213930"/>
            <a:ext cx="2248941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Sebastián Ramírez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9F110F-F2B2-B446-8E6E-E84B92AB2E97}"/>
              </a:ext>
            </a:extLst>
          </p:cNvPr>
          <p:cNvSpPr txBox="1">
            <a:spLocks/>
          </p:cNvSpPr>
          <p:nvPr/>
        </p:nvSpPr>
        <p:spPr>
          <a:xfrm>
            <a:off x="4585321" y="5915989"/>
            <a:ext cx="2076735" cy="36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ontserra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Presentado por:</a:t>
            </a:r>
          </a:p>
        </p:txBody>
      </p:sp>
    </p:spTree>
    <p:extLst>
      <p:ext uri="{BB962C8B-B14F-4D97-AF65-F5344CB8AC3E}">
        <p14:creationId xmlns:p14="http://schemas.microsoft.com/office/powerpoint/2010/main" val="3977189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09779-550C-C302-F2C4-C3D12726BFC0}"/>
              </a:ext>
            </a:extLst>
          </p:cNvPr>
          <p:cNvSpPr/>
          <p:nvPr/>
        </p:nvSpPr>
        <p:spPr>
          <a:xfrm>
            <a:off x="6478073" y="1017431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A3ED2-7284-C4CD-0DD4-0BB646BC1692}"/>
              </a:ext>
            </a:extLst>
          </p:cNvPr>
          <p:cNvSpPr/>
          <p:nvPr/>
        </p:nvSpPr>
        <p:spPr>
          <a:xfrm>
            <a:off x="8371268" y="1021363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FCDB-FB71-6AAB-7D98-CF60E9A0E702}"/>
              </a:ext>
            </a:extLst>
          </p:cNvPr>
          <p:cNvSpPr/>
          <p:nvPr/>
        </p:nvSpPr>
        <p:spPr>
          <a:xfrm>
            <a:off x="6478073" y="3024388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904814-FBE2-D394-A2EE-52E94E5F9B5D}"/>
              </a:ext>
            </a:extLst>
          </p:cNvPr>
          <p:cNvSpPr/>
          <p:nvPr/>
        </p:nvSpPr>
        <p:spPr>
          <a:xfrm>
            <a:off x="8371268" y="3028321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17EC0A-E0A0-1854-4536-0C1AE8D23FF2}"/>
              </a:ext>
            </a:extLst>
          </p:cNvPr>
          <p:cNvSpPr/>
          <p:nvPr/>
        </p:nvSpPr>
        <p:spPr>
          <a:xfrm>
            <a:off x="5576552" y="1365160"/>
            <a:ext cx="901521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61BC41-DD27-BC00-A64E-0C9AD50F7D4D}"/>
              </a:ext>
            </a:extLst>
          </p:cNvPr>
          <p:cNvSpPr/>
          <p:nvPr/>
        </p:nvSpPr>
        <p:spPr>
          <a:xfrm rot="10800000">
            <a:off x="9362943" y="1349774"/>
            <a:ext cx="901521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DCEAD11-0F1A-E0A9-7D50-572A9C1BA1E7}"/>
              </a:ext>
            </a:extLst>
          </p:cNvPr>
          <p:cNvSpPr/>
          <p:nvPr/>
        </p:nvSpPr>
        <p:spPr>
          <a:xfrm rot="5400000">
            <a:off x="8416344" y="2442333"/>
            <a:ext cx="901521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87EF844-E1F2-F480-0918-B2A9D6700BE1}"/>
              </a:ext>
            </a:extLst>
          </p:cNvPr>
          <p:cNvSpPr/>
          <p:nvPr/>
        </p:nvSpPr>
        <p:spPr>
          <a:xfrm rot="16200000">
            <a:off x="6523150" y="4280077"/>
            <a:ext cx="901521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0EFD2-8A00-8FE8-FF4A-A16734A8AE96}"/>
              </a:ext>
            </a:extLst>
          </p:cNvPr>
          <p:cNvSpPr txBox="1"/>
          <p:nvPr/>
        </p:nvSpPr>
        <p:spPr>
          <a:xfrm>
            <a:off x="6729213" y="1135727"/>
            <a:ext cx="5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72322-C5F7-C5D8-F4EE-E70A34CBBFEE}"/>
              </a:ext>
            </a:extLst>
          </p:cNvPr>
          <p:cNvSpPr txBox="1"/>
          <p:nvPr/>
        </p:nvSpPr>
        <p:spPr>
          <a:xfrm>
            <a:off x="8731876" y="1161835"/>
            <a:ext cx="5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16EF55-74CD-F90F-951E-603DF3D1888B}"/>
              </a:ext>
            </a:extLst>
          </p:cNvPr>
          <p:cNvSpPr txBox="1"/>
          <p:nvPr/>
        </p:nvSpPr>
        <p:spPr>
          <a:xfrm>
            <a:off x="8622407" y="1135727"/>
            <a:ext cx="5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057E1-E673-BC95-0A78-FD51C63468AB}"/>
              </a:ext>
            </a:extLst>
          </p:cNvPr>
          <p:cNvSpPr txBox="1"/>
          <p:nvPr/>
        </p:nvSpPr>
        <p:spPr>
          <a:xfrm>
            <a:off x="6767850" y="3136960"/>
            <a:ext cx="5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5F491-B83B-3DE9-7031-DACD8D9E4336}"/>
              </a:ext>
            </a:extLst>
          </p:cNvPr>
          <p:cNvSpPr txBox="1"/>
          <p:nvPr/>
        </p:nvSpPr>
        <p:spPr>
          <a:xfrm>
            <a:off x="8626699" y="3175233"/>
            <a:ext cx="5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D5A8C5-7C39-FCCD-7640-5D8D4D0365F5}"/>
                  </a:ext>
                </a:extLst>
              </p:cNvPr>
              <p:cNvSpPr txBox="1"/>
              <p:nvPr/>
            </p:nvSpPr>
            <p:spPr>
              <a:xfrm>
                <a:off x="1853374" y="2362117"/>
                <a:ext cx="20549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𝐴𝐶𝑇𝐼𝑂𝑁𝑆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D5A8C5-7C39-FCCD-7640-5D8D4D03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74" y="2362117"/>
                <a:ext cx="205498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6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884612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Modelo de transición: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0" y="1510044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 una descripción de que estado resulta luego de realizar una acción en cualquier estado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10872-111E-A885-1A39-452398C2C9B8}"/>
                  </a:ext>
                </a:extLst>
              </p:cNvPr>
              <p:cNvSpPr txBox="1"/>
              <p:nvPr/>
            </p:nvSpPr>
            <p:spPr>
              <a:xfrm>
                <a:off x="569780" y="4499030"/>
                <a:ext cx="22062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𝑅𝐸𝑆𝑈𝐿𝑇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10872-111E-A885-1A39-452398C2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" y="4499030"/>
                <a:ext cx="220624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texto 1">
                <a:extLst>
                  <a:ext uri="{FF2B5EF4-FFF2-40B4-BE49-F238E27FC236}">
                    <a16:creationId xmlns:a16="http://schemas.microsoft.com/office/drawing/2014/main" id="{B91C5111-81E2-2F7C-6A87-D4B809587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2624" y="3761436"/>
                <a:ext cx="7472272" cy="1906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sz="3600" b="0" dirty="0">
                    <a:solidFill>
                      <a:schemeClr val="bg1">
                        <a:lumMod val="10000"/>
                      </a:schemeClr>
                    </a:solidFill>
                  </a:rPr>
                  <a:t>Devuelve el estado que resulta de aplicar una acción </a:t>
                </a:r>
                <a14:m>
                  <m:oMath xmlns:m="http://schemas.openxmlformats.org/officeDocument/2006/math">
                    <m:r>
                      <a:rPr lang="es-CO" sz="3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3600" b="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CO" sz="3600" b="0" dirty="0">
                    <a:solidFill>
                      <a:schemeClr val="bg1">
                        <a:lumMod val="10000"/>
                      </a:schemeClr>
                    </a:solidFill>
                  </a:rPr>
                  <a:t>en un estado</a:t>
                </a:r>
                <a:r>
                  <a:rPr lang="es-CO" sz="3600" b="0" i="1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CO" sz="3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Marcador de texto 1">
                <a:extLst>
                  <a:ext uri="{FF2B5EF4-FFF2-40B4-BE49-F238E27FC236}">
                    <a16:creationId xmlns:a16="http://schemas.microsoft.com/office/drawing/2014/main" id="{B91C5111-81E2-2F7C-6A87-D4B80958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24" y="3761436"/>
                <a:ext cx="7472272" cy="1906076"/>
              </a:xfrm>
              <a:prstGeom prst="rect">
                <a:avLst/>
              </a:prstGeom>
              <a:blipFill>
                <a:blip r:embed="rId3"/>
                <a:stretch>
                  <a:fillRect l="-653" r="-2284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64F9DE8-8956-852D-92FF-F5BDCC54F5F2}"/>
              </a:ext>
            </a:extLst>
          </p:cNvPr>
          <p:cNvSpPr/>
          <p:nvPr/>
        </p:nvSpPr>
        <p:spPr>
          <a:xfrm>
            <a:off x="2882342" y="3622184"/>
            <a:ext cx="1380565" cy="21845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0B84F3-B3E6-E4AF-0D98-52507C8622F2}"/>
                  </a:ext>
                </a:extLst>
              </p:cNvPr>
              <p:cNvSpPr txBox="1"/>
              <p:nvPr/>
            </p:nvSpPr>
            <p:spPr>
              <a:xfrm>
                <a:off x="261481" y="1649037"/>
                <a:ext cx="15419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𝑅𝐸𝑆𝑈𝐿𝑇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0B84F3-B3E6-E4AF-0D98-52507C862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1" y="1649037"/>
                <a:ext cx="154196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9AB2633-3EF4-E6AE-79FF-5F606DAD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11" y="531048"/>
            <a:ext cx="2743517" cy="2716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CB1376-0033-29CE-8A7A-4B88D219459A}"/>
                  </a:ext>
                </a:extLst>
              </p:cNvPr>
              <p:cNvSpPr txBox="1"/>
              <p:nvPr/>
            </p:nvSpPr>
            <p:spPr>
              <a:xfrm>
                <a:off x="319650" y="4787193"/>
                <a:ext cx="15419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𝑅𝐸𝑆𝑈𝐿𝑇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CB1376-0033-29CE-8A7A-4B88D2194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50" y="4787193"/>
                <a:ext cx="154196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B9DC63-E0AC-1DE7-6FDC-5F3C25759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962" y="3587016"/>
            <a:ext cx="2801741" cy="2739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78724F-4035-7626-A3D3-685F84DD36BB}"/>
                  </a:ext>
                </a:extLst>
              </p:cNvPr>
              <p:cNvSpPr txBox="1"/>
              <p:nvPr/>
            </p:nvSpPr>
            <p:spPr>
              <a:xfrm>
                <a:off x="4361597" y="1602870"/>
                <a:ext cx="809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78724F-4035-7626-A3D3-685F84DD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597" y="1602870"/>
                <a:ext cx="809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74781E-C12F-DD61-0685-1D8D853EA538}"/>
                  </a:ext>
                </a:extLst>
              </p:cNvPr>
              <p:cNvSpPr txBox="1"/>
              <p:nvPr/>
            </p:nvSpPr>
            <p:spPr>
              <a:xfrm>
                <a:off x="4605128" y="4765695"/>
                <a:ext cx="5892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74781E-C12F-DD61-0685-1D8D853EA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128" y="4765695"/>
                <a:ext cx="58925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1B48B9D-1559-D5C6-4E77-25035E66619B}"/>
              </a:ext>
            </a:extLst>
          </p:cNvPr>
          <p:cNvSpPr/>
          <p:nvPr/>
        </p:nvSpPr>
        <p:spPr>
          <a:xfrm>
            <a:off x="5781109" y="1442433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184259-E98E-3412-A54E-4E59BF99C417}"/>
              </a:ext>
            </a:extLst>
          </p:cNvPr>
          <p:cNvSpPr/>
          <p:nvPr/>
        </p:nvSpPr>
        <p:spPr>
          <a:xfrm>
            <a:off x="4973792" y="1777284"/>
            <a:ext cx="901521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028F49-9EA5-2D54-DED1-E56DE0495892}"/>
                  </a:ext>
                </a:extLst>
              </p:cNvPr>
              <p:cNvSpPr txBox="1"/>
              <p:nvPr/>
            </p:nvSpPr>
            <p:spPr>
              <a:xfrm>
                <a:off x="6685252" y="1650901"/>
                <a:ext cx="809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028F49-9EA5-2D54-DED1-E56DE049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52" y="1650901"/>
                <a:ext cx="8093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B1ACF2E-7814-1DB0-3B95-E93BE92CC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940" y="554038"/>
            <a:ext cx="2757498" cy="271694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D43979E-4523-BFAD-A6C4-A3D8BD454040}"/>
              </a:ext>
            </a:extLst>
          </p:cNvPr>
          <p:cNvSpPr/>
          <p:nvPr/>
        </p:nvSpPr>
        <p:spPr>
          <a:xfrm>
            <a:off x="5514514" y="4488536"/>
            <a:ext cx="991674" cy="940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0500E18-0094-9D0C-C455-BD2CDDCEA8C2}"/>
              </a:ext>
            </a:extLst>
          </p:cNvPr>
          <p:cNvSpPr/>
          <p:nvPr/>
        </p:nvSpPr>
        <p:spPr>
          <a:xfrm rot="5400000">
            <a:off x="5559589" y="3902550"/>
            <a:ext cx="901523" cy="27045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EE58F4-E743-DEB3-5FD6-087F57E00209}"/>
                  </a:ext>
                </a:extLst>
              </p:cNvPr>
              <p:cNvSpPr txBox="1"/>
              <p:nvPr/>
            </p:nvSpPr>
            <p:spPr>
              <a:xfrm>
                <a:off x="6685252" y="4765695"/>
                <a:ext cx="809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EE58F4-E743-DEB3-5FD6-087F57E00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52" y="4765695"/>
                <a:ext cx="8093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7CB99C62-D764-B322-CBC5-6FFFE29B49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940" y="3610006"/>
            <a:ext cx="2764731" cy="27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Espacio de estados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 un conjunto de todos los espacios alcanzables desde el estado inicial por una secuencia de acciones</a:t>
            </a:r>
          </a:p>
        </p:txBody>
      </p:sp>
    </p:spTree>
    <p:extLst>
      <p:ext uri="{BB962C8B-B14F-4D97-AF65-F5344CB8AC3E}">
        <p14:creationId xmlns:p14="http://schemas.microsoft.com/office/powerpoint/2010/main" val="318435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6DDEA8-B24B-0A35-481B-5586257A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42" y="68350"/>
            <a:ext cx="1800086" cy="17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2F819-2531-9FE5-4615-526BC667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02" y="1791049"/>
            <a:ext cx="1800086" cy="1812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09214E-AFD3-77DC-AAC9-FE3F9979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83" y="1784052"/>
            <a:ext cx="1824702" cy="1812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B3CB1-EDB7-CADE-27A5-7E2108C6D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88" y="3960579"/>
            <a:ext cx="1862198" cy="1812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EA3FEA-7913-BD05-8868-AEA2A48E8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624" y="3960579"/>
            <a:ext cx="1849486" cy="1812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0EC5FF-C3FA-08A5-48A7-22A837EA0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148" y="3960579"/>
            <a:ext cx="1812373" cy="1812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484A4D-CE2A-4EF0-2D36-28A50E8F3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045" y="3960578"/>
            <a:ext cx="1830867" cy="1812373"/>
          </a:xfrm>
          <a:prstGeom prst="rect">
            <a:avLst/>
          </a:prstGeom>
        </p:spPr>
      </p:pic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E97E0DA4-63F8-683B-72AD-609F3938EB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0593" y="2265750"/>
            <a:ext cx="1031788" cy="1263342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026C611C-2D8D-5E9B-3505-0795E12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2409" y="299789"/>
            <a:ext cx="1031788" cy="1263342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D98321F-05C2-C85F-2DCD-F3ADF8C978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4358" y="2758205"/>
            <a:ext cx="1342600" cy="9134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54302E70-7CA6-239F-E8E0-B7F7EA0863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24996" y="613666"/>
            <a:ext cx="1342600" cy="9134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ADFBAEDD-BE6A-9AEB-FA83-02AABFE1E9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09074" y="2196586"/>
            <a:ext cx="1031788" cy="1263342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1137E24-66B0-086C-9CE9-433A0DBE01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12839" y="2689041"/>
            <a:ext cx="1342600" cy="9134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1041E1DD-4DE2-52BC-EA39-64363365FA5C}"/>
              </a:ext>
            </a:extLst>
          </p:cNvPr>
          <p:cNvCxnSpPr>
            <a:cxnSpLocks/>
          </p:cNvCxnSpPr>
          <p:nvPr/>
        </p:nvCxnSpPr>
        <p:spPr>
          <a:xfrm>
            <a:off x="9121091" y="2690239"/>
            <a:ext cx="455892" cy="127033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958A2D96-75C3-9C44-D515-F0509E0A3A8F}"/>
              </a:ext>
            </a:extLst>
          </p:cNvPr>
          <p:cNvCxnSpPr>
            <a:cxnSpLocks/>
          </p:cNvCxnSpPr>
          <p:nvPr/>
        </p:nvCxnSpPr>
        <p:spPr>
          <a:xfrm>
            <a:off x="4071417" y="2559907"/>
            <a:ext cx="455892" cy="127033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C5AB47FF-E2F2-D914-C075-B95DF5D931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7788" y="312160"/>
            <a:ext cx="1241795" cy="136909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58C1B51A-8E10-429B-903E-EE581CA56A9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35278" y="2883370"/>
            <a:ext cx="1283409" cy="54935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EE76FFF9-61B3-E253-117C-EE034E6D80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23006" y="2841514"/>
            <a:ext cx="1283409" cy="54935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8760D516-15B9-309C-623C-490424F38A7D}"/>
              </a:ext>
            </a:extLst>
          </p:cNvPr>
          <p:cNvCxnSpPr>
            <a:cxnSpLocks/>
          </p:cNvCxnSpPr>
          <p:nvPr/>
        </p:nvCxnSpPr>
        <p:spPr>
          <a:xfrm>
            <a:off x="6645825" y="573648"/>
            <a:ext cx="1205610" cy="11588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5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FFD3FA-6767-A25D-02BC-25BCEC3F1F23}"/>
              </a:ext>
            </a:extLst>
          </p:cNvPr>
          <p:cNvSpPr/>
          <p:nvPr/>
        </p:nvSpPr>
        <p:spPr>
          <a:xfrm>
            <a:off x="1094704" y="196402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B1C1A5-A6AA-8FD8-8AE7-DD2ED8C815BF}"/>
              </a:ext>
            </a:extLst>
          </p:cNvPr>
          <p:cNvSpPr/>
          <p:nvPr/>
        </p:nvSpPr>
        <p:spPr>
          <a:xfrm>
            <a:off x="1526145" y="379282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055112-65A6-72F5-A746-7A3878064719}"/>
              </a:ext>
            </a:extLst>
          </p:cNvPr>
          <p:cNvSpPr/>
          <p:nvPr/>
        </p:nvSpPr>
        <p:spPr>
          <a:xfrm>
            <a:off x="3191814" y="47179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CEA256-4CC8-942D-3B1A-4C2BEA53FBD2}"/>
              </a:ext>
            </a:extLst>
          </p:cNvPr>
          <p:cNvSpPr/>
          <p:nvPr/>
        </p:nvSpPr>
        <p:spPr>
          <a:xfrm>
            <a:off x="4325998" y="366445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CBAB32-9DB2-5360-6D94-7078E7692C34}"/>
              </a:ext>
            </a:extLst>
          </p:cNvPr>
          <p:cNvSpPr/>
          <p:nvPr/>
        </p:nvSpPr>
        <p:spPr>
          <a:xfrm>
            <a:off x="2799008" y="214003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055C85-71D1-C4B8-B04E-76E9A59B2857}"/>
              </a:ext>
            </a:extLst>
          </p:cNvPr>
          <p:cNvSpPr/>
          <p:nvPr/>
        </p:nvSpPr>
        <p:spPr>
          <a:xfrm>
            <a:off x="3281966" y="4840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63383-4446-151D-F3D7-8048F99F2617}"/>
              </a:ext>
            </a:extLst>
          </p:cNvPr>
          <p:cNvSpPr/>
          <p:nvPr/>
        </p:nvSpPr>
        <p:spPr>
          <a:xfrm>
            <a:off x="4930461" y="4840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A68768-4A4C-7376-840A-329DC9B4296B}"/>
              </a:ext>
            </a:extLst>
          </p:cNvPr>
          <p:cNvSpPr/>
          <p:nvPr/>
        </p:nvSpPr>
        <p:spPr>
          <a:xfrm>
            <a:off x="5844861" y="17729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AAEF6-8D9A-EB80-3455-F16DBFE85E00}"/>
              </a:ext>
            </a:extLst>
          </p:cNvPr>
          <p:cNvSpPr/>
          <p:nvPr/>
        </p:nvSpPr>
        <p:spPr>
          <a:xfrm>
            <a:off x="7596389" y="56988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494D24-6D83-D971-6899-F61686F43F11}"/>
              </a:ext>
            </a:extLst>
          </p:cNvPr>
          <p:cNvSpPr/>
          <p:nvPr/>
        </p:nvSpPr>
        <p:spPr>
          <a:xfrm>
            <a:off x="7156359" y="233107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87B262-18F5-F632-768B-4CDD9BEF1413}"/>
              </a:ext>
            </a:extLst>
          </p:cNvPr>
          <p:cNvSpPr/>
          <p:nvPr/>
        </p:nvSpPr>
        <p:spPr>
          <a:xfrm>
            <a:off x="9000186" y="287413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695AFB-E7E0-6BBB-38E5-DB61603EE6A4}"/>
              </a:ext>
            </a:extLst>
          </p:cNvPr>
          <p:cNvSpPr/>
          <p:nvPr/>
        </p:nvSpPr>
        <p:spPr>
          <a:xfrm>
            <a:off x="5479387" y="473099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C9D556-197D-7C6E-3343-567F78F8F397}"/>
              </a:ext>
            </a:extLst>
          </p:cNvPr>
          <p:cNvSpPr/>
          <p:nvPr/>
        </p:nvSpPr>
        <p:spPr>
          <a:xfrm>
            <a:off x="6946008" y="360823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B01B9-0A9F-B4B9-AF0A-E6C151E39D06}"/>
              </a:ext>
            </a:extLst>
          </p:cNvPr>
          <p:cNvSpPr/>
          <p:nvPr/>
        </p:nvSpPr>
        <p:spPr>
          <a:xfrm>
            <a:off x="8607380" y="452692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676BB6-B708-CAE0-44A2-16606AE2232A}"/>
              </a:ext>
            </a:extLst>
          </p:cNvPr>
          <p:cNvSpPr/>
          <p:nvPr/>
        </p:nvSpPr>
        <p:spPr>
          <a:xfrm rot="19525537">
            <a:off x="1755568" y="1371821"/>
            <a:ext cx="1529190" cy="2601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A792306-5F7F-CD7F-D69C-8077F083EC62}"/>
              </a:ext>
            </a:extLst>
          </p:cNvPr>
          <p:cNvSpPr/>
          <p:nvPr/>
        </p:nvSpPr>
        <p:spPr>
          <a:xfrm rot="703663">
            <a:off x="1918726" y="2240669"/>
            <a:ext cx="867625" cy="213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EF7AC37-5B54-B72C-B119-D12CD94E63A9}"/>
              </a:ext>
            </a:extLst>
          </p:cNvPr>
          <p:cNvSpPr/>
          <p:nvPr/>
        </p:nvSpPr>
        <p:spPr>
          <a:xfrm rot="19813643" flipV="1">
            <a:off x="2135969" y="2971930"/>
            <a:ext cx="3795802" cy="2849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ABA6AC2-0188-6674-6E9B-2FFE4788FCB2}"/>
              </a:ext>
            </a:extLst>
          </p:cNvPr>
          <p:cNvSpPr/>
          <p:nvPr/>
        </p:nvSpPr>
        <p:spPr>
          <a:xfrm rot="21033669">
            <a:off x="3623703" y="1931780"/>
            <a:ext cx="2169228" cy="24619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852EFC-3CE4-B6AE-3024-816B052FE4BB}"/>
              </a:ext>
            </a:extLst>
          </p:cNvPr>
          <p:cNvSpPr/>
          <p:nvPr/>
        </p:nvSpPr>
        <p:spPr>
          <a:xfrm rot="4539507">
            <a:off x="1233901" y="3120489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C09D94C-E329-49DF-6C45-97BA1D64C481}"/>
              </a:ext>
            </a:extLst>
          </p:cNvPr>
          <p:cNvSpPr/>
          <p:nvPr/>
        </p:nvSpPr>
        <p:spPr>
          <a:xfrm rot="2041192" flipV="1">
            <a:off x="2200504" y="4571788"/>
            <a:ext cx="991419" cy="272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8CD2698-22EE-CBCA-8D6B-07413FB2CB34}"/>
              </a:ext>
            </a:extLst>
          </p:cNvPr>
          <p:cNvSpPr/>
          <p:nvPr/>
        </p:nvSpPr>
        <p:spPr>
          <a:xfrm flipV="1">
            <a:off x="4125997" y="739680"/>
            <a:ext cx="740294" cy="221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22F3CD1-8932-CB39-1469-2F2F941CC398}"/>
              </a:ext>
            </a:extLst>
          </p:cNvPr>
          <p:cNvSpPr/>
          <p:nvPr/>
        </p:nvSpPr>
        <p:spPr>
          <a:xfrm>
            <a:off x="5811151" y="585518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2B78993-FD91-7AF0-8276-07DCC4BF736B}"/>
              </a:ext>
            </a:extLst>
          </p:cNvPr>
          <p:cNvSpPr/>
          <p:nvPr/>
        </p:nvSpPr>
        <p:spPr>
          <a:xfrm rot="3236706">
            <a:off x="7893373" y="1967483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51ED33-1F4E-E079-71A1-5EAB7336AC6F}"/>
              </a:ext>
            </a:extLst>
          </p:cNvPr>
          <p:cNvSpPr/>
          <p:nvPr/>
        </p:nvSpPr>
        <p:spPr>
          <a:xfrm rot="19131408">
            <a:off x="3804881" y="4444826"/>
            <a:ext cx="685074" cy="230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75C5CAE-F2AB-968E-A0D8-ECAAEA018162}"/>
              </a:ext>
            </a:extLst>
          </p:cNvPr>
          <p:cNvSpPr/>
          <p:nvPr/>
        </p:nvSpPr>
        <p:spPr>
          <a:xfrm rot="6816440" flipV="1">
            <a:off x="8766780" y="3982459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A4390A4-EAFA-AEEA-4CBE-B291135ABB5D}"/>
              </a:ext>
            </a:extLst>
          </p:cNvPr>
          <p:cNvSpPr/>
          <p:nvPr/>
        </p:nvSpPr>
        <p:spPr>
          <a:xfrm rot="5842046" flipV="1">
            <a:off x="4941025" y="3535156"/>
            <a:ext cx="2148237" cy="2586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EC2344C-2268-EF8A-1C42-947CA746290A}"/>
              </a:ext>
            </a:extLst>
          </p:cNvPr>
          <p:cNvSpPr/>
          <p:nvPr/>
        </p:nvSpPr>
        <p:spPr>
          <a:xfrm rot="19525537">
            <a:off x="6196124" y="4437217"/>
            <a:ext cx="937782" cy="2494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9A54027-48FF-F319-0360-8022855CB85E}"/>
              </a:ext>
            </a:extLst>
          </p:cNvPr>
          <p:cNvSpPr/>
          <p:nvPr/>
        </p:nvSpPr>
        <p:spPr>
          <a:xfrm rot="6816440" flipV="1">
            <a:off x="7269759" y="1710978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5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Test del objetivo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Una forma de determinar si dado un estado es el estado objetivo</a:t>
            </a:r>
          </a:p>
        </p:txBody>
      </p:sp>
    </p:spTree>
    <p:extLst>
      <p:ext uri="{BB962C8B-B14F-4D97-AF65-F5344CB8AC3E}">
        <p14:creationId xmlns:p14="http://schemas.microsoft.com/office/powerpoint/2010/main" val="392590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Costo del camino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Costo numérico asociado con un camino dado</a:t>
            </a:r>
          </a:p>
        </p:txBody>
      </p:sp>
    </p:spTree>
    <p:extLst>
      <p:ext uri="{BB962C8B-B14F-4D97-AF65-F5344CB8AC3E}">
        <p14:creationId xmlns:p14="http://schemas.microsoft.com/office/powerpoint/2010/main" val="265305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DFFD3FA-6767-A25D-02BC-25BCEC3F1F23}"/>
              </a:ext>
            </a:extLst>
          </p:cNvPr>
          <p:cNvSpPr/>
          <p:nvPr/>
        </p:nvSpPr>
        <p:spPr>
          <a:xfrm>
            <a:off x="1094704" y="196402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B1C1A5-A6AA-8FD8-8AE7-DD2ED8C815BF}"/>
              </a:ext>
            </a:extLst>
          </p:cNvPr>
          <p:cNvSpPr/>
          <p:nvPr/>
        </p:nvSpPr>
        <p:spPr>
          <a:xfrm>
            <a:off x="1526145" y="379282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055112-65A6-72F5-A746-7A3878064719}"/>
              </a:ext>
            </a:extLst>
          </p:cNvPr>
          <p:cNvSpPr/>
          <p:nvPr/>
        </p:nvSpPr>
        <p:spPr>
          <a:xfrm>
            <a:off x="3191814" y="47179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CEA256-4CC8-942D-3B1A-4C2BEA53FBD2}"/>
              </a:ext>
            </a:extLst>
          </p:cNvPr>
          <p:cNvSpPr/>
          <p:nvPr/>
        </p:nvSpPr>
        <p:spPr>
          <a:xfrm>
            <a:off x="4325998" y="366445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CBAB32-9DB2-5360-6D94-7078E7692C34}"/>
              </a:ext>
            </a:extLst>
          </p:cNvPr>
          <p:cNvSpPr/>
          <p:nvPr/>
        </p:nvSpPr>
        <p:spPr>
          <a:xfrm>
            <a:off x="2799008" y="214003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055C85-71D1-C4B8-B04E-76E9A59B2857}"/>
              </a:ext>
            </a:extLst>
          </p:cNvPr>
          <p:cNvSpPr/>
          <p:nvPr/>
        </p:nvSpPr>
        <p:spPr>
          <a:xfrm>
            <a:off x="3281966" y="4840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063383-4446-151D-F3D7-8048F99F2617}"/>
              </a:ext>
            </a:extLst>
          </p:cNvPr>
          <p:cNvSpPr/>
          <p:nvPr/>
        </p:nvSpPr>
        <p:spPr>
          <a:xfrm>
            <a:off x="4930461" y="4840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A68768-4A4C-7376-840A-329DC9B4296B}"/>
              </a:ext>
            </a:extLst>
          </p:cNvPr>
          <p:cNvSpPr/>
          <p:nvPr/>
        </p:nvSpPr>
        <p:spPr>
          <a:xfrm>
            <a:off x="5844861" y="17729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DAAEF6-8D9A-EB80-3455-F16DBFE85E00}"/>
              </a:ext>
            </a:extLst>
          </p:cNvPr>
          <p:cNvSpPr/>
          <p:nvPr/>
        </p:nvSpPr>
        <p:spPr>
          <a:xfrm>
            <a:off x="7596389" y="56988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494D24-6D83-D971-6899-F61686F43F11}"/>
              </a:ext>
            </a:extLst>
          </p:cNvPr>
          <p:cNvSpPr/>
          <p:nvPr/>
        </p:nvSpPr>
        <p:spPr>
          <a:xfrm>
            <a:off x="7156359" y="233107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87B262-18F5-F632-768B-4CDD9BEF1413}"/>
              </a:ext>
            </a:extLst>
          </p:cNvPr>
          <p:cNvSpPr/>
          <p:nvPr/>
        </p:nvSpPr>
        <p:spPr>
          <a:xfrm>
            <a:off x="9000186" y="287413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695AFB-E7E0-6BBB-38E5-DB61603EE6A4}"/>
              </a:ext>
            </a:extLst>
          </p:cNvPr>
          <p:cNvSpPr/>
          <p:nvPr/>
        </p:nvSpPr>
        <p:spPr>
          <a:xfrm>
            <a:off x="5479387" y="473099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C9D556-197D-7C6E-3343-567F78F8F397}"/>
              </a:ext>
            </a:extLst>
          </p:cNvPr>
          <p:cNvSpPr/>
          <p:nvPr/>
        </p:nvSpPr>
        <p:spPr>
          <a:xfrm>
            <a:off x="6946008" y="360823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B01B9-0A9F-B4B9-AF0A-E6C151E39D06}"/>
              </a:ext>
            </a:extLst>
          </p:cNvPr>
          <p:cNvSpPr/>
          <p:nvPr/>
        </p:nvSpPr>
        <p:spPr>
          <a:xfrm>
            <a:off x="8607380" y="452692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676BB6-B708-CAE0-44A2-16606AE2232A}"/>
              </a:ext>
            </a:extLst>
          </p:cNvPr>
          <p:cNvSpPr/>
          <p:nvPr/>
        </p:nvSpPr>
        <p:spPr>
          <a:xfrm rot="19525537">
            <a:off x="1755568" y="1371821"/>
            <a:ext cx="1529190" cy="2601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A792306-5F7F-CD7F-D69C-8077F083EC62}"/>
              </a:ext>
            </a:extLst>
          </p:cNvPr>
          <p:cNvSpPr/>
          <p:nvPr/>
        </p:nvSpPr>
        <p:spPr>
          <a:xfrm rot="703663">
            <a:off x="1918726" y="2240669"/>
            <a:ext cx="867625" cy="213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EF7AC37-5B54-B72C-B119-D12CD94E63A9}"/>
              </a:ext>
            </a:extLst>
          </p:cNvPr>
          <p:cNvSpPr/>
          <p:nvPr/>
        </p:nvSpPr>
        <p:spPr>
          <a:xfrm rot="19813643" flipV="1">
            <a:off x="2135969" y="2971930"/>
            <a:ext cx="3795802" cy="2849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ABA6AC2-0188-6674-6E9B-2FFE4788FCB2}"/>
              </a:ext>
            </a:extLst>
          </p:cNvPr>
          <p:cNvSpPr/>
          <p:nvPr/>
        </p:nvSpPr>
        <p:spPr>
          <a:xfrm rot="21033669">
            <a:off x="3623703" y="1931780"/>
            <a:ext cx="2169228" cy="24619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852EFC-3CE4-B6AE-3024-816B052FE4BB}"/>
              </a:ext>
            </a:extLst>
          </p:cNvPr>
          <p:cNvSpPr/>
          <p:nvPr/>
        </p:nvSpPr>
        <p:spPr>
          <a:xfrm rot="4539507">
            <a:off x="1233901" y="3120489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C09D94C-E329-49DF-6C45-97BA1D64C481}"/>
              </a:ext>
            </a:extLst>
          </p:cNvPr>
          <p:cNvSpPr/>
          <p:nvPr/>
        </p:nvSpPr>
        <p:spPr>
          <a:xfrm rot="2041192" flipV="1">
            <a:off x="2200504" y="4571788"/>
            <a:ext cx="991419" cy="272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8CD2698-22EE-CBCA-8D6B-07413FB2CB34}"/>
              </a:ext>
            </a:extLst>
          </p:cNvPr>
          <p:cNvSpPr/>
          <p:nvPr/>
        </p:nvSpPr>
        <p:spPr>
          <a:xfrm flipV="1">
            <a:off x="4125997" y="739680"/>
            <a:ext cx="740294" cy="221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22F3CD1-8932-CB39-1469-2F2F941CC398}"/>
              </a:ext>
            </a:extLst>
          </p:cNvPr>
          <p:cNvSpPr/>
          <p:nvPr/>
        </p:nvSpPr>
        <p:spPr>
          <a:xfrm>
            <a:off x="5811151" y="585518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2B78993-FD91-7AF0-8276-07DCC4BF736B}"/>
              </a:ext>
            </a:extLst>
          </p:cNvPr>
          <p:cNvSpPr/>
          <p:nvPr/>
        </p:nvSpPr>
        <p:spPr>
          <a:xfrm rot="3236706">
            <a:off x="7893373" y="1967483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51ED33-1F4E-E079-71A1-5EAB7336AC6F}"/>
              </a:ext>
            </a:extLst>
          </p:cNvPr>
          <p:cNvSpPr/>
          <p:nvPr/>
        </p:nvSpPr>
        <p:spPr>
          <a:xfrm rot="19131408">
            <a:off x="3804881" y="4444826"/>
            <a:ext cx="685074" cy="230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75C5CAE-F2AB-968E-A0D8-ECAAEA018162}"/>
              </a:ext>
            </a:extLst>
          </p:cNvPr>
          <p:cNvSpPr/>
          <p:nvPr/>
        </p:nvSpPr>
        <p:spPr>
          <a:xfrm rot="6816440" flipV="1">
            <a:off x="8766780" y="3982459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A4390A4-EAFA-AEEA-4CBE-B291135ABB5D}"/>
              </a:ext>
            </a:extLst>
          </p:cNvPr>
          <p:cNvSpPr/>
          <p:nvPr/>
        </p:nvSpPr>
        <p:spPr>
          <a:xfrm rot="5842046" flipV="1">
            <a:off x="4941025" y="3535156"/>
            <a:ext cx="2148237" cy="2586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EC2344C-2268-EF8A-1C42-947CA746290A}"/>
              </a:ext>
            </a:extLst>
          </p:cNvPr>
          <p:cNvSpPr/>
          <p:nvPr/>
        </p:nvSpPr>
        <p:spPr>
          <a:xfrm rot="19525537">
            <a:off x="6196124" y="4437217"/>
            <a:ext cx="937782" cy="2494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9A54027-48FF-F319-0360-8022855CB85E}"/>
              </a:ext>
            </a:extLst>
          </p:cNvPr>
          <p:cNvSpPr/>
          <p:nvPr/>
        </p:nvSpPr>
        <p:spPr>
          <a:xfrm rot="6816440" flipV="1">
            <a:off x="7269759" y="1710978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BDB98C-802F-208D-EA88-D9BE5B82CB9C}"/>
              </a:ext>
            </a:extLst>
          </p:cNvPr>
          <p:cNvSpPr txBox="1"/>
          <p:nvPr/>
        </p:nvSpPr>
        <p:spPr>
          <a:xfrm>
            <a:off x="1241175" y="204291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6F083-A30D-1EDA-5C41-3472C1568699}"/>
              </a:ext>
            </a:extLst>
          </p:cNvPr>
          <p:cNvSpPr txBox="1"/>
          <p:nvPr/>
        </p:nvSpPr>
        <p:spPr>
          <a:xfrm>
            <a:off x="3438913" y="56988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A65596-BD5C-CAE6-6468-327B45DD5F12}"/>
              </a:ext>
            </a:extLst>
          </p:cNvPr>
          <p:cNvSpPr txBox="1"/>
          <p:nvPr/>
        </p:nvSpPr>
        <p:spPr>
          <a:xfrm>
            <a:off x="2900260" y="221469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1F0F1-3489-425E-1B2A-F4493F919878}"/>
              </a:ext>
            </a:extLst>
          </p:cNvPr>
          <p:cNvSpPr txBox="1"/>
          <p:nvPr/>
        </p:nvSpPr>
        <p:spPr>
          <a:xfrm>
            <a:off x="1650840" y="386748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780025-B747-76ED-886D-AA0507F046F2}"/>
              </a:ext>
            </a:extLst>
          </p:cNvPr>
          <p:cNvSpPr txBox="1"/>
          <p:nvPr/>
        </p:nvSpPr>
        <p:spPr>
          <a:xfrm>
            <a:off x="3324881" y="4757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972311-47B4-499D-281D-CF63C2662F4A}"/>
              </a:ext>
            </a:extLst>
          </p:cNvPr>
          <p:cNvSpPr txBox="1"/>
          <p:nvPr/>
        </p:nvSpPr>
        <p:spPr>
          <a:xfrm>
            <a:off x="4444822" y="373911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68F2CF-ECB7-E437-6919-29453B0F8BA6}"/>
              </a:ext>
            </a:extLst>
          </p:cNvPr>
          <p:cNvSpPr txBox="1"/>
          <p:nvPr/>
        </p:nvSpPr>
        <p:spPr>
          <a:xfrm>
            <a:off x="6017544" y="183458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D379F-6F21-CD10-8322-71708856256F}"/>
              </a:ext>
            </a:extLst>
          </p:cNvPr>
          <p:cNvSpPr txBox="1"/>
          <p:nvPr/>
        </p:nvSpPr>
        <p:spPr>
          <a:xfrm>
            <a:off x="5081798" y="55763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132709-60B1-4830-072A-7D8A0F03533D}"/>
              </a:ext>
            </a:extLst>
          </p:cNvPr>
          <p:cNvSpPr txBox="1"/>
          <p:nvPr/>
        </p:nvSpPr>
        <p:spPr>
          <a:xfrm>
            <a:off x="7753336" y="60145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AC40-1C4C-C157-E6CE-1FD275E1E4E8}"/>
              </a:ext>
            </a:extLst>
          </p:cNvPr>
          <p:cNvSpPr txBox="1"/>
          <p:nvPr/>
        </p:nvSpPr>
        <p:spPr>
          <a:xfrm>
            <a:off x="7314859" y="237515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CF334-2371-0B51-AE0C-822C09AAD51D}"/>
              </a:ext>
            </a:extLst>
          </p:cNvPr>
          <p:cNvSpPr txBox="1"/>
          <p:nvPr/>
        </p:nvSpPr>
        <p:spPr>
          <a:xfrm>
            <a:off x="5620846" y="481330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8C30BF-1D46-0E17-E65A-A03221AC08D5}"/>
              </a:ext>
            </a:extLst>
          </p:cNvPr>
          <p:cNvSpPr txBox="1"/>
          <p:nvPr/>
        </p:nvSpPr>
        <p:spPr>
          <a:xfrm>
            <a:off x="7050986" y="368289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F7BC4-8BB3-DB76-C1D3-394E67174EE3}"/>
              </a:ext>
            </a:extLst>
          </p:cNvPr>
          <p:cNvSpPr txBox="1"/>
          <p:nvPr/>
        </p:nvSpPr>
        <p:spPr>
          <a:xfrm>
            <a:off x="9141292" y="293169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5C80C-6266-D5F2-56B1-8B7F0779FED1}"/>
              </a:ext>
            </a:extLst>
          </p:cNvPr>
          <p:cNvSpPr txBox="1"/>
          <p:nvPr/>
        </p:nvSpPr>
        <p:spPr>
          <a:xfrm>
            <a:off x="8788281" y="460158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AF656-A30A-44A6-77B9-8C6A488486FD}"/>
              </a:ext>
            </a:extLst>
          </p:cNvPr>
          <p:cNvSpPr txBox="1"/>
          <p:nvPr/>
        </p:nvSpPr>
        <p:spPr>
          <a:xfrm>
            <a:off x="1840041" y="101072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2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42D4CD-47B4-181A-F093-FAA9823F2533}"/>
              </a:ext>
            </a:extLst>
          </p:cNvPr>
          <p:cNvSpPr txBox="1"/>
          <p:nvPr/>
        </p:nvSpPr>
        <p:spPr>
          <a:xfrm>
            <a:off x="2252873" y="1730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FFD9DF-FEB6-7A6A-D2A4-DC405795E1A7}"/>
              </a:ext>
            </a:extLst>
          </p:cNvPr>
          <p:cNvSpPr txBox="1"/>
          <p:nvPr/>
        </p:nvSpPr>
        <p:spPr>
          <a:xfrm>
            <a:off x="1798185" y="279947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3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F27FF5-2B6A-CE26-854D-8A20AF567791}"/>
              </a:ext>
            </a:extLst>
          </p:cNvPr>
          <p:cNvSpPr txBox="1"/>
          <p:nvPr/>
        </p:nvSpPr>
        <p:spPr>
          <a:xfrm>
            <a:off x="3717238" y="320307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4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042F48-6025-CC7E-2E55-8B62F4B1D60E}"/>
              </a:ext>
            </a:extLst>
          </p:cNvPr>
          <p:cNvSpPr txBox="1"/>
          <p:nvPr/>
        </p:nvSpPr>
        <p:spPr>
          <a:xfrm>
            <a:off x="2272805" y="467624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2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4C1EA2-49DA-406D-11C5-17CA6766457F}"/>
              </a:ext>
            </a:extLst>
          </p:cNvPr>
          <p:cNvSpPr txBox="1"/>
          <p:nvPr/>
        </p:nvSpPr>
        <p:spPr>
          <a:xfrm>
            <a:off x="4078418" y="452692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582769-3AD6-2DAC-D00F-0EA7C8DE499B}"/>
              </a:ext>
            </a:extLst>
          </p:cNvPr>
          <p:cNvSpPr txBox="1"/>
          <p:nvPr/>
        </p:nvSpPr>
        <p:spPr>
          <a:xfrm>
            <a:off x="4143214" y="29313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4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BD2CA9-05CB-A8D2-EAC1-2C93ADEC3FD4}"/>
              </a:ext>
            </a:extLst>
          </p:cNvPr>
          <p:cNvSpPr txBox="1"/>
          <p:nvPr/>
        </p:nvSpPr>
        <p:spPr>
          <a:xfrm>
            <a:off x="4117157" y="145947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6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5CA0B5-1BEB-4108-7571-EBE0F5C3071C}"/>
              </a:ext>
            </a:extLst>
          </p:cNvPr>
          <p:cNvSpPr txBox="1"/>
          <p:nvPr/>
        </p:nvSpPr>
        <p:spPr>
          <a:xfrm>
            <a:off x="6369426" y="85473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9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0044FB-9EB1-FE9B-26B7-EFC03125453B}"/>
              </a:ext>
            </a:extLst>
          </p:cNvPr>
          <p:cNvSpPr txBox="1"/>
          <p:nvPr/>
        </p:nvSpPr>
        <p:spPr>
          <a:xfrm>
            <a:off x="8819040" y="156496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2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7B838-B868-E085-1944-23F66FA765C0}"/>
              </a:ext>
            </a:extLst>
          </p:cNvPr>
          <p:cNvSpPr txBox="1"/>
          <p:nvPr/>
        </p:nvSpPr>
        <p:spPr>
          <a:xfrm>
            <a:off x="7191854" y="141792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5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003B63-BF43-3511-425E-BC8C1FCA2DDE}"/>
              </a:ext>
            </a:extLst>
          </p:cNvPr>
          <p:cNvSpPr txBox="1"/>
          <p:nvPr/>
        </p:nvSpPr>
        <p:spPr>
          <a:xfrm>
            <a:off x="5535322" y="323930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3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28F093-E733-CE39-283E-6EDAAA38481F}"/>
              </a:ext>
            </a:extLst>
          </p:cNvPr>
          <p:cNvSpPr txBox="1"/>
          <p:nvPr/>
        </p:nvSpPr>
        <p:spPr>
          <a:xfrm>
            <a:off x="9290755" y="385228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7B0257-A56F-3F3C-FCA8-786CA14F4A82}"/>
              </a:ext>
            </a:extLst>
          </p:cNvPr>
          <p:cNvSpPr txBox="1"/>
          <p:nvPr/>
        </p:nvSpPr>
        <p:spPr>
          <a:xfrm>
            <a:off x="6593019" y="456020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933" y="1217058"/>
            <a:ext cx="6990118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Problemas de búsqueda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659933" y="1844891"/>
            <a:ext cx="9449983" cy="3796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Estado inicial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Acciones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Modelo de transición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Test del objetivo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Función de costo del camino</a:t>
            </a:r>
          </a:p>
        </p:txBody>
      </p:sp>
    </p:spTree>
    <p:extLst>
      <p:ext uri="{BB962C8B-B14F-4D97-AF65-F5344CB8AC3E}">
        <p14:creationId xmlns:p14="http://schemas.microsoft.com/office/powerpoint/2010/main" val="393786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5A32A08A-1ACB-5988-ACAB-89452C68D175}"/>
              </a:ext>
            </a:extLst>
          </p:cNvPr>
          <p:cNvSpPr/>
          <p:nvPr/>
        </p:nvSpPr>
        <p:spPr>
          <a:xfrm>
            <a:off x="797081" y="1801901"/>
            <a:ext cx="711200" cy="711200"/>
          </a:xfrm>
          <a:prstGeom prst="ellipse">
            <a:avLst/>
          </a:prstGeom>
          <a:solidFill>
            <a:srgbClr val="E6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3E13A9"/>
                </a:solidFill>
                <a:latin typeface="Montserrat" panose="00000500000000000000" pitchFamily="2" charset="0"/>
              </a:rPr>
              <a:t>01</a:t>
            </a:r>
            <a:endParaRPr lang="es-CO" b="1" dirty="0">
              <a:solidFill>
                <a:srgbClr val="3E13A9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8B8F988-5AC7-C7C7-AA23-D127F2FDF4C8}"/>
              </a:ext>
            </a:extLst>
          </p:cNvPr>
          <p:cNvSpPr/>
          <p:nvPr/>
        </p:nvSpPr>
        <p:spPr>
          <a:xfrm>
            <a:off x="797081" y="2711538"/>
            <a:ext cx="711200" cy="711200"/>
          </a:xfrm>
          <a:prstGeom prst="ellipse">
            <a:avLst/>
          </a:prstGeom>
          <a:solidFill>
            <a:srgbClr val="E6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3E13A9"/>
                </a:solidFill>
                <a:latin typeface="Montserrat" panose="00000500000000000000" pitchFamily="2" charset="0"/>
              </a:rPr>
              <a:t>02</a:t>
            </a:r>
            <a:endParaRPr lang="es-CO" b="1" dirty="0">
              <a:solidFill>
                <a:srgbClr val="3E13A9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253007-25E1-EE68-A5BE-A1B5DF7A3090}"/>
              </a:ext>
            </a:extLst>
          </p:cNvPr>
          <p:cNvSpPr/>
          <p:nvPr/>
        </p:nvSpPr>
        <p:spPr>
          <a:xfrm>
            <a:off x="797081" y="3679180"/>
            <a:ext cx="711200" cy="711200"/>
          </a:xfrm>
          <a:prstGeom prst="ellipse">
            <a:avLst/>
          </a:prstGeom>
          <a:solidFill>
            <a:srgbClr val="E6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3E13A9"/>
                </a:solidFill>
                <a:latin typeface="Montserrat" panose="00000500000000000000" pitchFamily="2" charset="0"/>
              </a:rPr>
              <a:t>03</a:t>
            </a:r>
            <a:endParaRPr lang="es-CO" b="1" dirty="0">
              <a:solidFill>
                <a:srgbClr val="3E13A9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D146FA-C191-9095-75C2-808CBCBE03AD}"/>
              </a:ext>
            </a:extLst>
          </p:cNvPr>
          <p:cNvSpPr/>
          <p:nvPr/>
        </p:nvSpPr>
        <p:spPr>
          <a:xfrm>
            <a:off x="797081" y="4646822"/>
            <a:ext cx="711200" cy="711200"/>
          </a:xfrm>
          <a:prstGeom prst="ellipse">
            <a:avLst/>
          </a:prstGeom>
          <a:solidFill>
            <a:srgbClr val="E6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3E13A9"/>
                </a:solidFill>
                <a:latin typeface="Montserrat" panose="00000500000000000000" pitchFamily="2" charset="0"/>
              </a:rPr>
              <a:t>04</a:t>
            </a:r>
            <a:endParaRPr lang="es-CO" b="1" dirty="0">
              <a:solidFill>
                <a:srgbClr val="3E13A9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AB7F26-A207-D8F6-6EA8-336A6952C4B0}"/>
              </a:ext>
            </a:extLst>
          </p:cNvPr>
          <p:cNvSpPr txBox="1"/>
          <p:nvPr/>
        </p:nvSpPr>
        <p:spPr>
          <a:xfrm>
            <a:off x="797081" y="685364"/>
            <a:ext cx="299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anose="00000500000000000000" pitchFamily="2" charset="0"/>
              </a:rPr>
              <a:t>Contenido</a:t>
            </a:r>
            <a:endParaRPr lang="es-CO" sz="4000" b="1" dirty="0">
              <a:solidFill>
                <a:schemeClr val="tx1">
                  <a:lumMod val="90000"/>
                  <a:lumOff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0BE5D9-F00F-2C13-5E16-4583F2CA88E0}"/>
              </a:ext>
            </a:extLst>
          </p:cNvPr>
          <p:cNvSpPr txBox="1"/>
          <p:nvPr/>
        </p:nvSpPr>
        <p:spPr>
          <a:xfrm>
            <a:off x="1662848" y="1957446"/>
            <a:ext cx="299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Definiciones</a:t>
            </a:r>
            <a:endParaRPr lang="es-CO" sz="2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D3ABF4-36AC-E6B2-0A55-59532FFA37F2}"/>
              </a:ext>
            </a:extLst>
          </p:cNvPr>
          <p:cNvSpPr txBox="1"/>
          <p:nvPr/>
        </p:nvSpPr>
        <p:spPr>
          <a:xfrm>
            <a:off x="1662849" y="2836305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Problemas de búsqueda</a:t>
            </a:r>
            <a:endParaRPr lang="es-CO" sz="2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166625-AD0A-6E5B-CED2-FA4D704F8B84}"/>
              </a:ext>
            </a:extLst>
          </p:cNvPr>
          <p:cNvSpPr txBox="1"/>
          <p:nvPr/>
        </p:nvSpPr>
        <p:spPr>
          <a:xfrm>
            <a:off x="1662849" y="3803947"/>
            <a:ext cx="14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Algoritmo</a:t>
            </a:r>
            <a:endParaRPr lang="es-CO" sz="2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16DC51-724E-8E5D-FEC3-DAB0C1570477}"/>
              </a:ext>
            </a:extLst>
          </p:cNvPr>
          <p:cNvSpPr txBox="1"/>
          <p:nvPr/>
        </p:nvSpPr>
        <p:spPr>
          <a:xfrm>
            <a:off x="1662849" y="4756011"/>
            <a:ext cx="275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Búsqueda adversaria:</a:t>
            </a:r>
          </a:p>
          <a:p>
            <a:pPr algn="ctr"/>
            <a:r>
              <a:rPr lang="es-MX" sz="20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Minimax</a:t>
            </a:r>
            <a:endParaRPr lang="es-CO" sz="2000" b="1" dirty="0">
              <a:solidFill>
                <a:schemeClr val="tx1">
                  <a:lumMod val="90000"/>
                  <a:lumOff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6C4EB3A-A07D-7A39-EBEA-36D16295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83" y="6335793"/>
            <a:ext cx="912881" cy="2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08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Solución óptima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 una solución que tiene el mínimo costo del camino entre todas las soluciones</a:t>
            </a:r>
          </a:p>
        </p:txBody>
      </p:sp>
    </p:spTree>
    <p:extLst>
      <p:ext uri="{BB962C8B-B14F-4D97-AF65-F5344CB8AC3E}">
        <p14:creationId xmlns:p14="http://schemas.microsoft.com/office/powerpoint/2010/main" val="2436748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9178" y="74294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Nodo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1059178" y="2682022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 una estructura de datos que realiza un seguimiento de: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Un estado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Un pariente (nodo que generó este nodo)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Una acción (acción aplicada al pariente para obtener este nodo)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Un costo del camino (desde el estado inicial al nodo)</a:t>
            </a:r>
          </a:p>
        </p:txBody>
      </p:sp>
    </p:spTree>
    <p:extLst>
      <p:ext uri="{BB962C8B-B14F-4D97-AF65-F5344CB8AC3E}">
        <p14:creationId xmlns:p14="http://schemas.microsoft.com/office/powerpoint/2010/main" val="35778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627033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Algoritmo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95623" y="1636421"/>
            <a:ext cx="11600754" cy="4594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32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6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6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53871" y="1196971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FF0000"/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6293F55-99D7-05FF-2E21-5404FF428F12}"/>
              </a:ext>
            </a:extLst>
          </p:cNvPr>
          <p:cNvSpPr/>
          <p:nvPr/>
        </p:nvSpPr>
        <p:spPr>
          <a:xfrm>
            <a:off x="591244" y="168768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FFEF1-8FF3-AEC1-ABB8-45F1EFA6E16A}"/>
              </a:ext>
            </a:extLst>
          </p:cNvPr>
          <p:cNvSpPr txBox="1"/>
          <p:nvPr/>
        </p:nvSpPr>
        <p:spPr>
          <a:xfrm>
            <a:off x="742581" y="176128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7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FF0000"/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C2C432-E1AE-C505-583A-066EC4EAD14F}"/>
              </a:ext>
            </a:extLst>
          </p:cNvPr>
          <p:cNvSpPr/>
          <p:nvPr/>
        </p:nvSpPr>
        <p:spPr>
          <a:xfrm>
            <a:off x="6697410" y="875226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6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FF0000"/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FE11B1-A420-49EB-D6DB-73985D2B0E3A}"/>
              </a:ext>
            </a:extLst>
          </p:cNvPr>
          <p:cNvSpPr/>
          <p:nvPr/>
        </p:nvSpPr>
        <p:spPr>
          <a:xfrm>
            <a:off x="663262" y="168768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07648-91B5-5AF1-310C-6CF8B2B0A2C5}"/>
              </a:ext>
            </a:extLst>
          </p:cNvPr>
          <p:cNvSpPr txBox="1"/>
          <p:nvPr/>
        </p:nvSpPr>
        <p:spPr>
          <a:xfrm>
            <a:off x="820209" y="171925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DA2C07-13C5-EFAA-5243-7FB03841BC3C}"/>
              </a:ext>
            </a:extLst>
          </p:cNvPr>
          <p:cNvSpPr/>
          <p:nvPr/>
        </p:nvSpPr>
        <p:spPr>
          <a:xfrm>
            <a:off x="6697410" y="875226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FF0000"/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6B1C7E-81A9-2A63-3855-9BD6F65475FD}"/>
              </a:ext>
            </a:extLst>
          </p:cNvPr>
          <p:cNvSpPr/>
          <p:nvPr/>
        </p:nvSpPr>
        <p:spPr>
          <a:xfrm>
            <a:off x="9352651" y="94437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7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FF0000"/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25FE5A-5EEF-4291-078B-A3793CFAAF2D}"/>
              </a:ext>
            </a:extLst>
          </p:cNvPr>
          <p:cNvSpPr/>
          <p:nvPr/>
        </p:nvSpPr>
        <p:spPr>
          <a:xfrm>
            <a:off x="691599" y="168913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09B2B2-3D1C-38C8-9C97-54FE4531825B}"/>
              </a:ext>
            </a:extLst>
          </p:cNvPr>
          <p:cNvSpPr/>
          <p:nvPr/>
        </p:nvSpPr>
        <p:spPr>
          <a:xfrm>
            <a:off x="1795655" y="166856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E7306-640F-CB81-3E3A-075875AEFBC4}"/>
              </a:ext>
            </a:extLst>
          </p:cNvPr>
          <p:cNvSpPr txBox="1"/>
          <p:nvPr/>
        </p:nvSpPr>
        <p:spPr>
          <a:xfrm>
            <a:off x="850099" y="173320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5E4DF1-4309-C886-6BB0-38FBDF971A4A}"/>
              </a:ext>
            </a:extLst>
          </p:cNvPr>
          <p:cNvSpPr txBox="1"/>
          <p:nvPr/>
        </p:nvSpPr>
        <p:spPr>
          <a:xfrm>
            <a:off x="1936761" y="1726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8F3176-3776-37E0-C983-520C935BE4E9}"/>
              </a:ext>
            </a:extLst>
          </p:cNvPr>
          <p:cNvSpPr/>
          <p:nvPr/>
        </p:nvSpPr>
        <p:spPr>
          <a:xfrm>
            <a:off x="9352651" y="94437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96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C00000"/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tx1"/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09B2B2-3D1C-38C8-9C97-54FE4531825B}"/>
              </a:ext>
            </a:extLst>
          </p:cNvPr>
          <p:cNvSpPr/>
          <p:nvPr/>
        </p:nvSpPr>
        <p:spPr>
          <a:xfrm>
            <a:off x="1795655" y="166856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5E4DF1-4309-C886-6BB0-38FBDF971A4A}"/>
              </a:ext>
            </a:extLst>
          </p:cNvPr>
          <p:cNvSpPr txBox="1"/>
          <p:nvPr/>
        </p:nvSpPr>
        <p:spPr>
          <a:xfrm>
            <a:off x="1936761" y="1726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4C77E1-A4E3-07D1-7DCC-067B83E60237}"/>
              </a:ext>
            </a:extLst>
          </p:cNvPr>
          <p:cNvSpPr/>
          <p:nvPr/>
        </p:nvSpPr>
        <p:spPr>
          <a:xfrm>
            <a:off x="8918110" y="270559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4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111D6-7FB1-797F-3496-8E3D2F61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8" y="611661"/>
            <a:ext cx="5087060" cy="5068007"/>
          </a:xfrm>
          <a:prstGeom prst="rect">
            <a:avLst/>
          </a:prstGeom>
        </p:spPr>
      </p:pic>
      <p:pic>
        <p:nvPicPr>
          <p:cNvPr id="2050" name="Picture 2" descr="Maze Vector Art, Icons, and Graphics for Free Download">
            <a:extLst>
              <a:ext uri="{FF2B5EF4-FFF2-40B4-BE49-F238E27FC236}">
                <a16:creationId xmlns:a16="http://schemas.microsoft.com/office/drawing/2014/main" id="{6C516EDF-C155-16E8-055D-D23025394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" t="13333" r="7997" b="14930"/>
          <a:stretch/>
        </p:blipFill>
        <p:spPr bwMode="auto">
          <a:xfrm>
            <a:off x="5795494" y="611661"/>
            <a:ext cx="5731098" cy="491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C00000"/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A711B5-FF1C-DAC8-87EE-291FAED1074F}"/>
              </a:ext>
            </a:extLst>
          </p:cNvPr>
          <p:cNvSpPr/>
          <p:nvPr/>
        </p:nvSpPr>
        <p:spPr>
          <a:xfrm>
            <a:off x="8918110" y="270559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6BA951-C6BC-B95A-8533-42132A131959}"/>
              </a:ext>
            </a:extLst>
          </p:cNvPr>
          <p:cNvSpPr/>
          <p:nvPr/>
        </p:nvSpPr>
        <p:spPr>
          <a:xfrm>
            <a:off x="1795655" y="166856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00D100-F556-DF9A-2B86-638958EA45CD}"/>
              </a:ext>
            </a:extLst>
          </p:cNvPr>
          <p:cNvSpPr txBox="1"/>
          <p:nvPr/>
        </p:nvSpPr>
        <p:spPr>
          <a:xfrm>
            <a:off x="1936761" y="1726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6EC8D3-1F0F-E83D-0D5F-73ADDA7B1F64}"/>
              </a:ext>
            </a:extLst>
          </p:cNvPr>
          <p:cNvSpPr/>
          <p:nvPr/>
        </p:nvSpPr>
        <p:spPr>
          <a:xfrm>
            <a:off x="737438" y="168768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44B1DD-9710-A7DF-75AC-77FDCB062BE1}"/>
              </a:ext>
            </a:extLst>
          </p:cNvPr>
          <p:cNvSpPr txBox="1"/>
          <p:nvPr/>
        </p:nvSpPr>
        <p:spPr>
          <a:xfrm>
            <a:off x="862133" y="176234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74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295623" y="3085735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C00000"/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47371B-84EA-88F6-EDA7-F492F6BBBA90}"/>
              </a:ext>
            </a:extLst>
          </p:cNvPr>
          <p:cNvSpPr/>
          <p:nvPr/>
        </p:nvSpPr>
        <p:spPr>
          <a:xfrm>
            <a:off x="8579860" y="469498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E4F7AA-1162-0ED1-3FF7-EF158018126B}"/>
              </a:ext>
            </a:extLst>
          </p:cNvPr>
          <p:cNvSpPr/>
          <p:nvPr/>
        </p:nvSpPr>
        <p:spPr>
          <a:xfrm>
            <a:off x="1795655" y="166856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AF91F-C62A-CC24-05A5-005620767609}"/>
              </a:ext>
            </a:extLst>
          </p:cNvPr>
          <p:cNvSpPr txBox="1"/>
          <p:nvPr/>
        </p:nvSpPr>
        <p:spPr>
          <a:xfrm>
            <a:off x="1936761" y="1726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EBBED609-0543-668E-F793-A389A1E15A24}"/>
              </a:ext>
            </a:extLst>
          </p:cNvPr>
          <p:cNvSpPr txBox="1">
            <a:spLocks/>
          </p:cNvSpPr>
          <p:nvPr/>
        </p:nvSpPr>
        <p:spPr>
          <a:xfrm>
            <a:off x="75432" y="2887580"/>
            <a:ext cx="9323003" cy="343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tx1"/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dirty="0">
                <a:solidFill>
                  <a:srgbClr val="C00000"/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0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</a:t>
            </a:r>
          </a:p>
          <a:p>
            <a:pPr marL="514350" indent="-514350" algn="l">
              <a:buFont typeface="+mj-lt"/>
              <a:buAutoNum type="arabicPeriod"/>
            </a:pPr>
            <a:endParaRPr lang="es-CO" sz="20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47371B-84EA-88F6-EDA7-F492F6BBBA90}"/>
              </a:ext>
            </a:extLst>
          </p:cNvPr>
          <p:cNvSpPr/>
          <p:nvPr/>
        </p:nvSpPr>
        <p:spPr>
          <a:xfrm>
            <a:off x="8579860" y="469498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E4F7AA-1162-0ED1-3FF7-EF158018126B}"/>
              </a:ext>
            </a:extLst>
          </p:cNvPr>
          <p:cNvSpPr/>
          <p:nvPr/>
        </p:nvSpPr>
        <p:spPr>
          <a:xfrm>
            <a:off x="1795655" y="166856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AF91F-C62A-CC24-05A5-005620767609}"/>
              </a:ext>
            </a:extLst>
          </p:cNvPr>
          <p:cNvSpPr txBox="1"/>
          <p:nvPr/>
        </p:nvSpPr>
        <p:spPr>
          <a:xfrm>
            <a:off x="1936761" y="172612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9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8DB33-489E-7553-840D-6FFD719F9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¿Qué puede salir mal?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6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75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86ABC1-DA22-FA3C-F51A-4D481F98335A}"/>
              </a:ext>
            </a:extLst>
          </p:cNvPr>
          <p:cNvSpPr/>
          <p:nvPr/>
        </p:nvSpPr>
        <p:spPr>
          <a:xfrm>
            <a:off x="735156" y="1782119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59CCAC-F1AC-662A-C2BA-B8068CE79708}"/>
              </a:ext>
            </a:extLst>
          </p:cNvPr>
          <p:cNvSpPr txBox="1"/>
          <p:nvPr/>
        </p:nvSpPr>
        <p:spPr>
          <a:xfrm>
            <a:off x="886493" y="185571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5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18CAFA-DC51-5F05-058C-E46DFD0CA7E0}"/>
              </a:ext>
            </a:extLst>
          </p:cNvPr>
          <p:cNvSpPr/>
          <p:nvPr/>
        </p:nvSpPr>
        <p:spPr>
          <a:xfrm>
            <a:off x="6697014" y="870757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4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18CAFA-DC51-5F05-058C-E46DFD0CA7E0}"/>
              </a:ext>
            </a:extLst>
          </p:cNvPr>
          <p:cNvSpPr/>
          <p:nvPr/>
        </p:nvSpPr>
        <p:spPr>
          <a:xfrm>
            <a:off x="6697014" y="870757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ED4CE5-E291-672C-7299-76AAAE74DC50}"/>
              </a:ext>
            </a:extLst>
          </p:cNvPr>
          <p:cNvSpPr/>
          <p:nvPr/>
        </p:nvSpPr>
        <p:spPr>
          <a:xfrm>
            <a:off x="727656" y="165375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D459D-7E09-0985-E569-D1CECE410FC0}"/>
              </a:ext>
            </a:extLst>
          </p:cNvPr>
          <p:cNvSpPr txBox="1"/>
          <p:nvPr/>
        </p:nvSpPr>
        <p:spPr>
          <a:xfrm>
            <a:off x="884603" y="168532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114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18CAFA-DC51-5F05-058C-E46DFD0CA7E0}"/>
              </a:ext>
            </a:extLst>
          </p:cNvPr>
          <p:cNvSpPr/>
          <p:nvPr/>
        </p:nvSpPr>
        <p:spPr>
          <a:xfrm>
            <a:off x="9363510" y="93599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24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18CAFA-DC51-5F05-058C-E46DFD0CA7E0}"/>
              </a:ext>
            </a:extLst>
          </p:cNvPr>
          <p:cNvSpPr/>
          <p:nvPr/>
        </p:nvSpPr>
        <p:spPr>
          <a:xfrm>
            <a:off x="9363510" y="93599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D30894-9F6E-E66E-E4E3-158EED2C23DD}"/>
              </a:ext>
            </a:extLst>
          </p:cNvPr>
          <p:cNvSpPr/>
          <p:nvPr/>
        </p:nvSpPr>
        <p:spPr>
          <a:xfrm>
            <a:off x="548244" y="171958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35B87-DB8D-80DE-469B-4C075BF943D7}"/>
              </a:ext>
            </a:extLst>
          </p:cNvPr>
          <p:cNvSpPr txBox="1"/>
          <p:nvPr/>
        </p:nvSpPr>
        <p:spPr>
          <a:xfrm>
            <a:off x="699581" y="179318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274E4B-3F40-9782-990E-A11AC0B7E980}"/>
              </a:ext>
            </a:extLst>
          </p:cNvPr>
          <p:cNvSpPr/>
          <p:nvPr/>
        </p:nvSpPr>
        <p:spPr>
          <a:xfrm>
            <a:off x="1583797" y="171958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B6B8A1-8303-0191-EB91-32D37DE66C8D}"/>
              </a:ext>
            </a:extLst>
          </p:cNvPr>
          <p:cNvSpPr txBox="1"/>
          <p:nvPr/>
        </p:nvSpPr>
        <p:spPr>
          <a:xfrm>
            <a:off x="1742297" y="176365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99902A-AC52-EBE0-D26E-22B890B49AF1}"/>
              </a:ext>
            </a:extLst>
          </p:cNvPr>
          <p:cNvSpPr/>
          <p:nvPr/>
        </p:nvSpPr>
        <p:spPr>
          <a:xfrm>
            <a:off x="2571065" y="172661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98DE2D-F8F2-9E14-9AF0-62AA960CB8E8}"/>
              </a:ext>
            </a:extLst>
          </p:cNvPr>
          <p:cNvSpPr txBox="1"/>
          <p:nvPr/>
        </p:nvSpPr>
        <p:spPr>
          <a:xfrm>
            <a:off x="2712171" y="178417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9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B83FCF-32E0-FAFA-41F3-9C1D98B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35" y="166741"/>
            <a:ext cx="10007530" cy="65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1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29C417-C980-E7C3-C07D-12D05B7E5B4B}"/>
              </a:ext>
            </a:extLst>
          </p:cNvPr>
          <p:cNvSpPr/>
          <p:nvPr/>
        </p:nvSpPr>
        <p:spPr>
          <a:xfrm rot="10800000">
            <a:off x="7676441" y="1499363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18CAFA-DC51-5F05-058C-E46DFD0CA7E0}"/>
              </a:ext>
            </a:extLst>
          </p:cNvPr>
          <p:cNvSpPr/>
          <p:nvPr/>
        </p:nvSpPr>
        <p:spPr>
          <a:xfrm>
            <a:off x="6680352" y="86288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274E4B-3F40-9782-990E-A11AC0B7E980}"/>
              </a:ext>
            </a:extLst>
          </p:cNvPr>
          <p:cNvSpPr/>
          <p:nvPr/>
        </p:nvSpPr>
        <p:spPr>
          <a:xfrm>
            <a:off x="1583797" y="171958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B6B8A1-8303-0191-EB91-32D37DE66C8D}"/>
              </a:ext>
            </a:extLst>
          </p:cNvPr>
          <p:cNvSpPr txBox="1"/>
          <p:nvPr/>
        </p:nvSpPr>
        <p:spPr>
          <a:xfrm>
            <a:off x="1742297" y="176365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99902A-AC52-EBE0-D26E-22B890B49AF1}"/>
              </a:ext>
            </a:extLst>
          </p:cNvPr>
          <p:cNvSpPr/>
          <p:nvPr/>
        </p:nvSpPr>
        <p:spPr>
          <a:xfrm>
            <a:off x="2571065" y="172661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98DE2D-F8F2-9E14-9AF0-62AA960CB8E8}"/>
              </a:ext>
            </a:extLst>
          </p:cNvPr>
          <p:cNvSpPr txBox="1"/>
          <p:nvPr/>
        </p:nvSpPr>
        <p:spPr>
          <a:xfrm>
            <a:off x="2712171" y="178417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2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272920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Mejora algoritmo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0" y="1097168"/>
            <a:ext cx="11883498" cy="5760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Comience con una frontera que contenga el estado inicial.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Comience con un conjunto explorado vacío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Repita: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Si la frontera está vacía, entonces no hay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Remueva el nodo desde la frontera.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Si el nodo contiene el estado objetivo, devuelva la solución.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Añada el nodo al conjunto explorado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CO" sz="2800" b="0" dirty="0">
                <a:solidFill>
                  <a:schemeClr val="bg1">
                    <a:lumMod val="10000"/>
                  </a:schemeClr>
                </a:solidFill>
              </a:rPr>
              <a:t>Expanda el nodo, añada los resultados a la frontera si no se encuentran en la frontera o el conjunto explorado</a:t>
            </a:r>
          </a:p>
          <a:p>
            <a:pPr marL="514350" indent="-514350" algn="l">
              <a:buFont typeface="+mj-lt"/>
              <a:buAutoNum type="arabicPeriod"/>
            </a:pPr>
            <a:endParaRPr lang="es-CO" sz="28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r>
              <a:rPr lang="es-CO" sz="100" b="0" dirty="0">
                <a:solidFill>
                  <a:schemeClr val="bg1">
                    <a:lumMod val="10000"/>
                  </a:schemeClr>
                </a:solidFill>
              </a:rPr>
              <a:t>S</a:t>
            </a: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  <a:p>
            <a:pPr marL="1143000" lvl="1" indent="-457200"/>
            <a:endParaRPr lang="es-CO" sz="100" b="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40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A42DA-D5A8-BA7F-3C07-DF9306EC3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Tipos de fronteras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6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Stack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Estructura de datos tipo:</a:t>
            </a:r>
          </a:p>
          <a:p>
            <a:pPr algn="l"/>
            <a:r>
              <a:rPr lang="es-CO" sz="3200" b="0" dirty="0" err="1">
                <a:solidFill>
                  <a:schemeClr val="bg1">
                    <a:lumMod val="10000"/>
                  </a:schemeClr>
                </a:solidFill>
              </a:rPr>
              <a:t>Last</a:t>
            </a: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es-CO" sz="3200" b="0" dirty="0" err="1">
                <a:solidFill>
                  <a:schemeClr val="bg1">
                    <a:lumMod val="10000"/>
                  </a:schemeClr>
                </a:solidFill>
              </a:rPr>
              <a:t>first-out</a:t>
            </a: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6391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087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587502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738839" y="168831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81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6680352" y="86288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83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6680352" y="86288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660729" y="1688017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817676" y="171958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13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9368637" y="95725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627124" y="368953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84071" y="372110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95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9368637" y="95725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760531" y="376015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917478" y="379171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706061" y="16438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864561" y="16879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1760531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1901637" y="167227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1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ECBC8B5-B9CD-0B97-A269-6CBE590B5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628" y="1255689"/>
            <a:ext cx="2598426" cy="528034"/>
          </a:xfrm>
        </p:spPr>
        <p:txBody>
          <a:bodyPr/>
          <a:lstStyle/>
          <a:p>
            <a:r>
              <a:rPr lang="es-CO" sz="4000" dirty="0"/>
              <a:t>Agente</a:t>
            </a:r>
            <a:r>
              <a:rPr lang="es-CO" sz="2800" dirty="0"/>
              <a:t>  </a:t>
            </a:r>
            <a:endParaRPr lang="es-CO" dirty="0"/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02D61C6-F504-99FA-8B65-3C3DA03C7250}"/>
              </a:ext>
            </a:extLst>
          </p:cNvPr>
          <p:cNvSpPr txBox="1">
            <a:spLocks/>
          </p:cNvSpPr>
          <p:nvPr/>
        </p:nvSpPr>
        <p:spPr>
          <a:xfrm>
            <a:off x="621296" y="1783723"/>
            <a:ext cx="9449983" cy="2550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4000" b="0" dirty="0">
                <a:solidFill>
                  <a:schemeClr val="bg1">
                    <a:lumMod val="10000"/>
                  </a:schemeClr>
                </a:solidFill>
              </a:rPr>
              <a:t>Es una entidad que percibe su entorno y actúa sobre ese </a:t>
            </a:r>
          </a:p>
          <a:p>
            <a:pPr algn="l"/>
            <a:r>
              <a:rPr lang="es-CO" sz="4000" b="0" dirty="0">
                <a:solidFill>
                  <a:schemeClr val="bg1">
                    <a:lumMod val="10000"/>
                  </a:schemeClr>
                </a:solidFill>
              </a:rPr>
              <a:t>entorno</a:t>
            </a:r>
          </a:p>
        </p:txBody>
      </p:sp>
      <p:pic>
        <p:nvPicPr>
          <p:cNvPr id="1026" name="Picture 2" descr="Marcin Blaszczak - Agent Smith (Hugo Weaving) - The Matrix">
            <a:extLst>
              <a:ext uri="{FF2B5EF4-FFF2-40B4-BE49-F238E27FC236}">
                <a16:creationId xmlns:a16="http://schemas.microsoft.com/office/drawing/2014/main" id="{F8589AD9-BCFD-03A4-4721-D7482056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81" y="2873913"/>
            <a:ext cx="2757354" cy="344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800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10760296" y="326373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760531" y="376015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917478" y="379171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706061" y="16438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864561" y="16879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730321" y="3689277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871427" y="37468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5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1" y="5028381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10760296" y="326373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690345" y="370523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847292" y="373679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706061" y="16438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864561" y="16879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647550" y="373573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788656" y="379329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B9A9E4-82DA-0D62-25B2-ED75E16EAEFA}"/>
              </a:ext>
            </a:extLst>
          </p:cNvPr>
          <p:cNvSpPr/>
          <p:nvPr/>
        </p:nvSpPr>
        <p:spPr>
          <a:xfrm>
            <a:off x="1760531" y="1657228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DF359-2F2E-73C4-19B9-631B512B406A}"/>
              </a:ext>
            </a:extLst>
          </p:cNvPr>
          <p:cNvSpPr txBox="1"/>
          <p:nvPr/>
        </p:nvSpPr>
        <p:spPr>
          <a:xfrm>
            <a:off x="1941431" y="1731888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3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1" y="5028381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10355371" y="489917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690345" y="370523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847292" y="3736799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706061" y="16438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864561" y="16879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647550" y="373573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788656" y="379329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B9A9E4-82DA-0D62-25B2-ED75E16EAEFA}"/>
              </a:ext>
            </a:extLst>
          </p:cNvPr>
          <p:cNvSpPr/>
          <p:nvPr/>
        </p:nvSpPr>
        <p:spPr>
          <a:xfrm>
            <a:off x="3615611" y="3705234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DF359-2F2E-73C4-19B9-631B512B406A}"/>
              </a:ext>
            </a:extLst>
          </p:cNvPr>
          <p:cNvSpPr txBox="1"/>
          <p:nvPr/>
        </p:nvSpPr>
        <p:spPr>
          <a:xfrm>
            <a:off x="3796511" y="3779894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77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1" y="5028381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57765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72898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886552" y="2696899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407023" y="37186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551018" y="376200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3952691" y="365464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4111191" y="36987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246541" y="370523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387647" y="376279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B9A9E4-82DA-0D62-25B2-ED75E16EAEFA}"/>
              </a:ext>
            </a:extLst>
          </p:cNvPr>
          <p:cNvSpPr/>
          <p:nvPr/>
        </p:nvSpPr>
        <p:spPr>
          <a:xfrm>
            <a:off x="3074987" y="3698722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DF359-2F2E-73C4-19B9-631B512B406A}"/>
              </a:ext>
            </a:extLst>
          </p:cNvPr>
          <p:cNvSpPr txBox="1"/>
          <p:nvPr/>
        </p:nvSpPr>
        <p:spPr>
          <a:xfrm>
            <a:off x="3255887" y="3773382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18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1" y="5028381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57765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72898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886552" y="2696899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407023" y="37186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551018" y="376200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3952691" y="365464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4111191" y="36987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246541" y="370523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387647" y="376279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B9A9E4-82DA-0D62-25B2-ED75E16EAEFA}"/>
              </a:ext>
            </a:extLst>
          </p:cNvPr>
          <p:cNvSpPr/>
          <p:nvPr/>
        </p:nvSpPr>
        <p:spPr>
          <a:xfrm>
            <a:off x="3074987" y="3698722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DF359-2F2E-73C4-19B9-631B512B406A}"/>
              </a:ext>
            </a:extLst>
          </p:cNvPr>
          <p:cNvSpPr txBox="1"/>
          <p:nvPr/>
        </p:nvSpPr>
        <p:spPr>
          <a:xfrm>
            <a:off x="3255887" y="3773382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60E861-8EA0-965F-AD03-66A148575F4E}"/>
              </a:ext>
            </a:extLst>
          </p:cNvPr>
          <p:cNvSpPr/>
          <p:nvPr/>
        </p:nvSpPr>
        <p:spPr>
          <a:xfrm>
            <a:off x="621412" y="172687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C4017-7DAE-D319-A94F-B06BEBF257C5}"/>
              </a:ext>
            </a:extLst>
          </p:cNvPr>
          <p:cNvSpPr txBox="1"/>
          <p:nvPr/>
        </p:nvSpPr>
        <p:spPr>
          <a:xfrm>
            <a:off x="746107" y="180153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0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1" y="5028381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57765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72898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594828" y="467630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407023" y="3718630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551018" y="376200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3952691" y="365464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4111191" y="36987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2246541" y="3705234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2387647" y="3762794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B9A9E4-82DA-0D62-25B2-ED75E16EAEFA}"/>
              </a:ext>
            </a:extLst>
          </p:cNvPr>
          <p:cNvSpPr/>
          <p:nvPr/>
        </p:nvSpPr>
        <p:spPr>
          <a:xfrm>
            <a:off x="3074987" y="3698722"/>
            <a:ext cx="770586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DF359-2F2E-73C4-19B9-631B512B406A}"/>
              </a:ext>
            </a:extLst>
          </p:cNvPr>
          <p:cNvSpPr txBox="1"/>
          <p:nvPr/>
        </p:nvSpPr>
        <p:spPr>
          <a:xfrm>
            <a:off x="3255887" y="3773382"/>
            <a:ext cx="462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2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Depth-</a:t>
            </a:r>
            <a:r>
              <a:rPr lang="es-CO" sz="3600" dirty="0" err="1">
                <a:solidFill>
                  <a:srgbClr val="002060"/>
                </a:solidFill>
              </a:rPr>
              <a:t>First</a:t>
            </a:r>
            <a:r>
              <a:rPr lang="es-CO" sz="3600" dirty="0">
                <a:solidFill>
                  <a:srgbClr val="002060"/>
                </a:solidFill>
              </a:rPr>
              <a:t> </a:t>
            </a:r>
            <a:r>
              <a:rPr lang="es-CO" sz="3600" dirty="0" err="1">
                <a:solidFill>
                  <a:srgbClr val="002060"/>
                </a:solidFill>
              </a:rPr>
              <a:t>Search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Algoritmo de búsqueda que siempre expande el nodo más profundo en la frontera</a:t>
            </a:r>
          </a:p>
        </p:txBody>
      </p:sp>
    </p:spTree>
    <p:extLst>
      <p:ext uri="{BB962C8B-B14F-4D97-AF65-F5344CB8AC3E}">
        <p14:creationId xmlns:p14="http://schemas.microsoft.com/office/powerpoint/2010/main" val="80080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Breadth-First</a:t>
            </a:r>
            <a:r>
              <a:rPr lang="es-CO" sz="3600" dirty="0">
                <a:solidFill>
                  <a:srgbClr val="002060"/>
                </a:solidFill>
              </a:rPr>
              <a:t> </a:t>
            </a:r>
            <a:r>
              <a:rPr lang="es-CO" sz="3600" dirty="0" err="1">
                <a:solidFill>
                  <a:srgbClr val="002060"/>
                </a:solidFill>
              </a:rPr>
              <a:t>Search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Algoritmo de búsqueda que siempre expande el nodo más superficial en la frontera</a:t>
            </a:r>
          </a:p>
        </p:txBody>
      </p:sp>
    </p:spTree>
    <p:extLst>
      <p:ext uri="{BB962C8B-B14F-4D97-AF65-F5344CB8AC3E}">
        <p14:creationId xmlns:p14="http://schemas.microsoft.com/office/powerpoint/2010/main" val="3898626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425524"/>
            <a:ext cx="5526220" cy="838734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Queue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Estructura de datos tipo:</a:t>
            </a:r>
          </a:p>
          <a:p>
            <a:pPr algn="l"/>
            <a:r>
              <a:rPr lang="es-CO" sz="3200" b="0" dirty="0" err="1">
                <a:solidFill>
                  <a:schemeClr val="bg1">
                    <a:lumMod val="10000"/>
                  </a:schemeClr>
                </a:solidFill>
              </a:rPr>
              <a:t>First</a:t>
            </a: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es-CO" sz="3200" b="0" dirty="0" err="1">
                <a:solidFill>
                  <a:schemeClr val="bg1">
                    <a:lumMod val="10000"/>
                  </a:schemeClr>
                </a:solidFill>
              </a:rPr>
              <a:t>first-out</a:t>
            </a:r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28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68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ECBC8B5-B9CD-0B97-A269-6CBE590B5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507" y="1519706"/>
            <a:ext cx="2598426" cy="528034"/>
          </a:xfrm>
        </p:spPr>
        <p:txBody>
          <a:bodyPr/>
          <a:lstStyle/>
          <a:p>
            <a:r>
              <a:rPr lang="es-CO" sz="4000" dirty="0"/>
              <a:t>Estado: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102D61C6-F504-99FA-8B65-3C3DA03C7250}"/>
              </a:ext>
            </a:extLst>
          </p:cNvPr>
          <p:cNvSpPr txBox="1">
            <a:spLocks/>
          </p:cNvSpPr>
          <p:nvPr/>
        </p:nvSpPr>
        <p:spPr>
          <a:xfrm>
            <a:off x="621296" y="1783723"/>
            <a:ext cx="9449983" cy="2550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4000" b="0" dirty="0">
                <a:solidFill>
                  <a:schemeClr val="bg1">
                    <a:lumMod val="10000"/>
                  </a:schemeClr>
                </a:solidFill>
              </a:rPr>
              <a:t>Es una configuración del agente y su entorno.</a:t>
            </a:r>
          </a:p>
        </p:txBody>
      </p:sp>
    </p:spTree>
    <p:extLst>
      <p:ext uri="{BB962C8B-B14F-4D97-AF65-F5344CB8AC3E}">
        <p14:creationId xmlns:p14="http://schemas.microsoft.com/office/powerpoint/2010/main" val="2805401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587502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738839" y="168831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52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6680352" y="86288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93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6680352" y="86288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660729" y="1688017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817676" y="171958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568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9368637" y="95725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627124" y="368953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84071" y="372110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43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9368637" y="957254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760531" y="376015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917478" y="379171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706061" y="164386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864561" y="168793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1760531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1901637" y="167227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2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915211" y="270411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553753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10700" y="373028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2401445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2559945" y="374279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1760531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1901637" y="167227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796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915211" y="2704115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553753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10700" y="373028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2401445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2559945" y="374279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1760531" y="161471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1901637" y="1672275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DC0CE-0CA3-8682-0861-2CD931E6D772}"/>
              </a:ext>
            </a:extLst>
          </p:cNvPr>
          <p:cNvSpPr/>
          <p:nvPr/>
        </p:nvSpPr>
        <p:spPr>
          <a:xfrm>
            <a:off x="2617233" y="160484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9D0B57-1386-07DE-C76A-DB09D7671D8D}"/>
              </a:ext>
            </a:extLst>
          </p:cNvPr>
          <p:cNvSpPr txBox="1"/>
          <p:nvPr/>
        </p:nvSpPr>
        <p:spPr>
          <a:xfrm>
            <a:off x="2741928" y="167950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63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10766733" y="324622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553753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10700" y="373028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2401445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2559945" y="374279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3234210" y="365087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3375316" y="370843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DC0CE-0CA3-8682-0861-2CD931E6D772}"/>
              </a:ext>
            </a:extLst>
          </p:cNvPr>
          <p:cNvSpPr/>
          <p:nvPr/>
        </p:nvSpPr>
        <p:spPr>
          <a:xfrm>
            <a:off x="2617233" y="160484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9D0B57-1386-07DE-C76A-DB09D7671D8D}"/>
              </a:ext>
            </a:extLst>
          </p:cNvPr>
          <p:cNvSpPr txBox="1"/>
          <p:nvPr/>
        </p:nvSpPr>
        <p:spPr>
          <a:xfrm>
            <a:off x="2741928" y="167950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18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10766733" y="324622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553753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10700" y="373028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2401445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2559945" y="374279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3234210" y="365087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3375316" y="370843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DC0CE-0CA3-8682-0861-2CD931E6D772}"/>
              </a:ext>
            </a:extLst>
          </p:cNvPr>
          <p:cNvSpPr/>
          <p:nvPr/>
        </p:nvSpPr>
        <p:spPr>
          <a:xfrm>
            <a:off x="2617233" y="1604843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9D0B57-1386-07DE-C76A-DB09D7671D8D}"/>
              </a:ext>
            </a:extLst>
          </p:cNvPr>
          <p:cNvSpPr txBox="1"/>
          <p:nvPr/>
        </p:nvSpPr>
        <p:spPr>
          <a:xfrm>
            <a:off x="2741928" y="1679503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E40886-EB09-ABDF-EBC7-A609E964AF90}"/>
              </a:ext>
            </a:extLst>
          </p:cNvPr>
          <p:cNvSpPr/>
          <p:nvPr/>
        </p:nvSpPr>
        <p:spPr>
          <a:xfrm>
            <a:off x="3486759" y="159245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377DC5-CED2-573C-D9B7-119B38C671A0}"/>
              </a:ext>
            </a:extLst>
          </p:cNvPr>
          <p:cNvSpPr txBox="1"/>
          <p:nvPr/>
        </p:nvSpPr>
        <p:spPr>
          <a:xfrm>
            <a:off x="3667660" y="166711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43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871" y="408093"/>
            <a:ext cx="2276450" cy="83873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Ejemplo: 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2730321" y="232611"/>
            <a:ext cx="8252246" cy="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Encuentre el camino desde A hasta 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4AF09-8A60-B188-1584-EBCF0F732A02}"/>
              </a:ext>
            </a:extLst>
          </p:cNvPr>
          <p:cNvSpPr/>
          <p:nvPr/>
        </p:nvSpPr>
        <p:spPr>
          <a:xfrm>
            <a:off x="8698232" y="480567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A6495-C28A-D9B0-78F8-6F00E2F75699}"/>
              </a:ext>
            </a:extLst>
          </p:cNvPr>
          <p:cNvSpPr/>
          <p:nvPr/>
        </p:nvSpPr>
        <p:spPr>
          <a:xfrm>
            <a:off x="6795751" y="985486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E8E6B2-B0E3-F77D-660A-D214EF1BA4FC}"/>
              </a:ext>
            </a:extLst>
          </p:cNvPr>
          <p:cNvSpPr/>
          <p:nvPr/>
        </p:nvSpPr>
        <p:spPr>
          <a:xfrm>
            <a:off x="9461679" y="1071345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480F91-BBF4-2831-555D-BC0B89B9CE6E}"/>
              </a:ext>
            </a:extLst>
          </p:cNvPr>
          <p:cNvSpPr/>
          <p:nvPr/>
        </p:nvSpPr>
        <p:spPr>
          <a:xfrm>
            <a:off x="9021649" y="283253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49333-D7C8-7B21-683B-D57CB2FE3E46}"/>
              </a:ext>
            </a:extLst>
          </p:cNvPr>
          <p:cNvSpPr/>
          <p:nvPr/>
        </p:nvSpPr>
        <p:spPr>
          <a:xfrm>
            <a:off x="10865476" y="337559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B2850A-95F3-C1F5-0361-5F5C2C20A299}"/>
              </a:ext>
            </a:extLst>
          </p:cNvPr>
          <p:cNvSpPr/>
          <p:nvPr/>
        </p:nvSpPr>
        <p:spPr>
          <a:xfrm>
            <a:off x="10472670" y="5028381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25992-51C4-BD6A-7862-3012705D3577}"/>
              </a:ext>
            </a:extLst>
          </p:cNvPr>
          <p:cNvSpPr/>
          <p:nvPr/>
        </p:nvSpPr>
        <p:spPr>
          <a:xfrm rot="5957548">
            <a:off x="8701499" y="4010754"/>
            <a:ext cx="1104857" cy="285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2E5CD6-2C9D-AA4B-B4A7-F2FD373DA708}"/>
              </a:ext>
            </a:extLst>
          </p:cNvPr>
          <p:cNvSpPr/>
          <p:nvPr/>
        </p:nvSpPr>
        <p:spPr>
          <a:xfrm>
            <a:off x="7676441" y="1086974"/>
            <a:ext cx="1638642" cy="308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B75DEC-1822-A6CF-9DE5-69C782BBDC60}"/>
              </a:ext>
            </a:extLst>
          </p:cNvPr>
          <p:cNvSpPr/>
          <p:nvPr/>
        </p:nvSpPr>
        <p:spPr>
          <a:xfrm rot="3236706">
            <a:off x="9758663" y="2468939"/>
            <a:ext cx="1794439" cy="300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CEA0CF-6374-9068-1C86-858BECF100ED}"/>
              </a:ext>
            </a:extLst>
          </p:cNvPr>
          <p:cNvSpPr/>
          <p:nvPr/>
        </p:nvSpPr>
        <p:spPr>
          <a:xfrm rot="6816440" flipV="1">
            <a:off x="10632070" y="4483915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DDA092-1385-49AD-FFB8-F06E1EBEC54D}"/>
              </a:ext>
            </a:extLst>
          </p:cNvPr>
          <p:cNvSpPr/>
          <p:nvPr/>
        </p:nvSpPr>
        <p:spPr>
          <a:xfrm rot="6816440" flipV="1">
            <a:off x="9135049" y="2212434"/>
            <a:ext cx="940332" cy="2472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340AF-C81E-6BFD-2773-BC24B8B25BE2}"/>
              </a:ext>
            </a:extLst>
          </p:cNvPr>
          <p:cNvSpPr txBox="1"/>
          <p:nvPr/>
        </p:nvSpPr>
        <p:spPr>
          <a:xfrm>
            <a:off x="8822927" y="488033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24A80-4E4C-9BB6-FEF4-76BA996CFF00}"/>
              </a:ext>
            </a:extLst>
          </p:cNvPr>
          <p:cNvSpPr txBox="1"/>
          <p:nvPr/>
        </p:nvSpPr>
        <p:spPr>
          <a:xfrm>
            <a:off x="6947088" y="1059086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49034-FFE0-1EB1-7F29-4DF186779D8A}"/>
              </a:ext>
            </a:extLst>
          </p:cNvPr>
          <p:cNvSpPr txBox="1"/>
          <p:nvPr/>
        </p:nvSpPr>
        <p:spPr>
          <a:xfrm>
            <a:off x="9618626" y="1102910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C339-811C-4ADA-4F5D-4627E4899DAE}"/>
              </a:ext>
            </a:extLst>
          </p:cNvPr>
          <p:cNvSpPr txBox="1"/>
          <p:nvPr/>
        </p:nvSpPr>
        <p:spPr>
          <a:xfrm>
            <a:off x="9180149" y="287660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07883-A3EB-09CE-8C09-34A889F3A758}"/>
              </a:ext>
            </a:extLst>
          </p:cNvPr>
          <p:cNvSpPr txBox="1"/>
          <p:nvPr/>
        </p:nvSpPr>
        <p:spPr>
          <a:xfrm>
            <a:off x="11006582" y="343315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46DF2-ACD7-8F0E-4471-7B73038F8DA7}"/>
              </a:ext>
            </a:extLst>
          </p:cNvPr>
          <p:cNvSpPr txBox="1"/>
          <p:nvPr/>
        </p:nvSpPr>
        <p:spPr>
          <a:xfrm>
            <a:off x="10653571" y="5103041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635FD-4012-883A-3931-01D681224C66}"/>
              </a:ext>
            </a:extLst>
          </p:cNvPr>
          <p:cNvSpPr/>
          <p:nvPr/>
        </p:nvSpPr>
        <p:spPr>
          <a:xfrm>
            <a:off x="497434" y="1254567"/>
            <a:ext cx="4597757" cy="15001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F70E7-BCA0-89B8-A354-71615C754FD4}"/>
              </a:ext>
            </a:extLst>
          </p:cNvPr>
          <p:cNvSpPr txBox="1"/>
          <p:nvPr/>
        </p:nvSpPr>
        <p:spPr>
          <a:xfrm>
            <a:off x="544023" y="1245383"/>
            <a:ext cx="14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Frontera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EFDB5-07B7-9BD9-4FB2-FDC043994E87}"/>
              </a:ext>
            </a:extLst>
          </p:cNvPr>
          <p:cNvSpPr/>
          <p:nvPr/>
        </p:nvSpPr>
        <p:spPr>
          <a:xfrm>
            <a:off x="540913" y="3230163"/>
            <a:ext cx="4597757" cy="1500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31EE3-7D0A-EBCE-9D25-AE7C90EE0450}"/>
              </a:ext>
            </a:extLst>
          </p:cNvPr>
          <p:cNvSpPr txBox="1"/>
          <p:nvPr/>
        </p:nvSpPr>
        <p:spPr>
          <a:xfrm>
            <a:off x="587502" y="3220979"/>
            <a:ext cx="28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+mj-lt"/>
              </a:rPr>
              <a:t>Conjunto explorado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2CEFB-8EFF-A50B-D58D-ACA60E4D7542}"/>
              </a:ext>
            </a:extLst>
          </p:cNvPr>
          <p:cNvSpPr/>
          <p:nvPr/>
        </p:nvSpPr>
        <p:spPr>
          <a:xfrm>
            <a:off x="706061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288338-0D17-D8B8-1571-77ADF5D943A1}"/>
              </a:ext>
            </a:extLst>
          </p:cNvPr>
          <p:cNvSpPr txBox="1"/>
          <p:nvPr/>
        </p:nvSpPr>
        <p:spPr>
          <a:xfrm>
            <a:off x="857398" y="377232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76DE3-79C0-F6B7-9335-4D407D695798}"/>
              </a:ext>
            </a:extLst>
          </p:cNvPr>
          <p:cNvSpPr/>
          <p:nvPr/>
        </p:nvSpPr>
        <p:spPr>
          <a:xfrm>
            <a:off x="8578681" y="4676302"/>
            <a:ext cx="1005185" cy="99283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7AC1B-21F5-CA04-0452-25915FD9020E}"/>
              </a:ext>
            </a:extLst>
          </p:cNvPr>
          <p:cNvSpPr/>
          <p:nvPr/>
        </p:nvSpPr>
        <p:spPr>
          <a:xfrm>
            <a:off x="1553753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708D81-166E-C515-01D3-5571A4DE8A5B}"/>
              </a:ext>
            </a:extLst>
          </p:cNvPr>
          <p:cNvSpPr txBox="1"/>
          <p:nvPr/>
        </p:nvSpPr>
        <p:spPr>
          <a:xfrm>
            <a:off x="1710700" y="3730287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9446A1-4199-BF28-21E4-E65AF08FCA73}"/>
              </a:ext>
            </a:extLst>
          </p:cNvPr>
          <p:cNvSpPr/>
          <p:nvPr/>
        </p:nvSpPr>
        <p:spPr>
          <a:xfrm>
            <a:off x="2401445" y="369872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91A11-7CA0-064C-2546-53CD15F3784D}"/>
              </a:ext>
            </a:extLst>
          </p:cNvPr>
          <p:cNvSpPr txBox="1"/>
          <p:nvPr/>
        </p:nvSpPr>
        <p:spPr>
          <a:xfrm>
            <a:off x="2559945" y="374279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7ED1E-BA0B-B908-D4A4-489415F02416}"/>
              </a:ext>
            </a:extLst>
          </p:cNvPr>
          <p:cNvSpPr/>
          <p:nvPr/>
        </p:nvSpPr>
        <p:spPr>
          <a:xfrm>
            <a:off x="3234210" y="365087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0B2F5-4523-C48D-45A4-A9E9AAADBFF8}"/>
              </a:ext>
            </a:extLst>
          </p:cNvPr>
          <p:cNvSpPr txBox="1"/>
          <p:nvPr/>
        </p:nvSpPr>
        <p:spPr>
          <a:xfrm>
            <a:off x="3375316" y="370843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DC0CE-0CA3-8682-0861-2CD931E6D772}"/>
              </a:ext>
            </a:extLst>
          </p:cNvPr>
          <p:cNvSpPr/>
          <p:nvPr/>
        </p:nvSpPr>
        <p:spPr>
          <a:xfrm>
            <a:off x="4134701" y="3664918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9D0B57-1386-07DE-C76A-DB09D7671D8D}"/>
              </a:ext>
            </a:extLst>
          </p:cNvPr>
          <p:cNvSpPr txBox="1"/>
          <p:nvPr/>
        </p:nvSpPr>
        <p:spPr>
          <a:xfrm>
            <a:off x="4259396" y="3739578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E40886-EB09-ABDF-EBC7-A609E964AF90}"/>
              </a:ext>
            </a:extLst>
          </p:cNvPr>
          <p:cNvSpPr/>
          <p:nvPr/>
        </p:nvSpPr>
        <p:spPr>
          <a:xfrm>
            <a:off x="3486759" y="1592452"/>
            <a:ext cx="785611" cy="7340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377DC5-CED2-573C-D9B7-119B38C671A0}"/>
              </a:ext>
            </a:extLst>
          </p:cNvPr>
          <p:cNvSpPr txBox="1"/>
          <p:nvPr/>
        </p:nvSpPr>
        <p:spPr>
          <a:xfrm>
            <a:off x="3667660" y="1667112"/>
            <a:ext cx="47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946CE-248C-0DEC-C1E9-9A3486AF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2" y="1609859"/>
            <a:ext cx="3574092" cy="3574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216EC-CFDB-C59C-E5AB-37A5E043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62" y="1609860"/>
            <a:ext cx="3653516" cy="3574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D2D4E-3ED7-A4FE-3C49-C658B6EA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586" y="1609858"/>
            <a:ext cx="3591656" cy="35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78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313645"/>
            <a:ext cx="5882534" cy="950613"/>
          </a:xfrm>
        </p:spPr>
        <p:txBody>
          <a:bodyPr>
            <a:normAutofit fontScale="92500"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Búsqueda no informada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Estrategia de búsqueda que no usa conocimiento específico del problema</a:t>
            </a:r>
          </a:p>
        </p:txBody>
      </p:sp>
    </p:spTree>
    <p:extLst>
      <p:ext uri="{BB962C8B-B14F-4D97-AF65-F5344CB8AC3E}">
        <p14:creationId xmlns:p14="http://schemas.microsoft.com/office/powerpoint/2010/main" val="2591340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1313645"/>
            <a:ext cx="5882534" cy="950613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Búsqueda informada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2360050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Estrategia de búsqueda que usa conocimiento específico del problema para encontrar soluciones más eficientemente</a:t>
            </a:r>
          </a:p>
        </p:txBody>
      </p:sp>
    </p:spTree>
    <p:extLst>
      <p:ext uri="{BB962C8B-B14F-4D97-AF65-F5344CB8AC3E}">
        <p14:creationId xmlns:p14="http://schemas.microsoft.com/office/powerpoint/2010/main" val="3514978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110758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Greedy</a:t>
            </a:r>
            <a:r>
              <a:rPr lang="es-CO" sz="3600" dirty="0">
                <a:solidFill>
                  <a:srgbClr val="002060"/>
                </a:solidFill>
              </a:rPr>
              <a:t> </a:t>
            </a:r>
            <a:r>
              <a:rPr lang="es-CO" sz="3600" dirty="0" err="1">
                <a:solidFill>
                  <a:srgbClr val="002060"/>
                </a:solidFill>
              </a:rPr>
              <a:t>best-first</a:t>
            </a:r>
            <a:r>
              <a:rPr lang="es-CO" sz="3600" dirty="0">
                <a:solidFill>
                  <a:srgbClr val="002060"/>
                </a:solidFill>
              </a:rPr>
              <a:t> </a:t>
            </a:r>
            <a:r>
              <a:rPr lang="es-CO" sz="3600" dirty="0" err="1">
                <a:solidFill>
                  <a:srgbClr val="002060"/>
                </a:solidFill>
              </a:rPr>
              <a:t>search</a:t>
            </a:r>
            <a:endParaRPr lang="es-CO" sz="3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781" y="2360050"/>
                <a:ext cx="9449983" cy="1906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Algoritmo de búsqueda que expande el nodo que está más cercano al objetivo, estimado por una función heurística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1" y="2360050"/>
                <a:ext cx="9449983" cy="1906076"/>
              </a:xfrm>
              <a:prstGeom prst="rect">
                <a:avLst/>
              </a:prstGeom>
              <a:blipFill>
                <a:blip r:embed="rId2"/>
                <a:stretch>
                  <a:fillRect l="-1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211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53A52-B7A9-8D53-BE8A-643EB7E8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19" y="1310599"/>
            <a:ext cx="8445904" cy="48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3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Búsqueda adversaria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1" y="937731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Algoritmo que se enfrenta a un oponente que intenta obtener un objetivo opuesto.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663C2D-ABEE-82B4-A327-D7F462F0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92217"/>
              </p:ext>
            </p:extLst>
          </p:nvPr>
        </p:nvGraphicFramePr>
        <p:xfrm>
          <a:off x="1043187" y="2843807"/>
          <a:ext cx="5052813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271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1684271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1684271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1074047"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X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1074047"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X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X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1074047"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X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A46708-9828-7268-7E89-933AF6C9D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38712"/>
              </p:ext>
            </p:extLst>
          </p:nvPr>
        </p:nvGraphicFramePr>
        <p:xfrm>
          <a:off x="6928833" y="2843807"/>
          <a:ext cx="5052813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271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1684271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1684271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1074047"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7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1074047"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X</a:t>
                      </a:r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7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1074047">
                <a:tc>
                  <a:txBody>
                    <a:bodyPr/>
                    <a:lstStyle/>
                    <a:p>
                      <a:pPr algn="ctr"/>
                      <a:r>
                        <a:rPr lang="es-CO" sz="7200" dirty="0"/>
                        <a:t>O</a:t>
                      </a:r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72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7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838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2" y="399246"/>
            <a:ext cx="2688574" cy="618186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Minimax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2" y="1210615"/>
            <a:ext cx="11227266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200" b="0" dirty="0">
                <a:solidFill>
                  <a:schemeClr val="bg1">
                    <a:lumMod val="10000"/>
                  </a:schemeClr>
                </a:solidFill>
              </a:rPr>
              <a:t>Es un tipo de algoritmo en búsqueda adversaria. Representa las condiciones como -1 para un lado, +1 para el otro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06DAE1-2387-DBC5-4E23-37692D0F5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44071"/>
              </p:ext>
            </p:extLst>
          </p:nvPr>
        </p:nvGraphicFramePr>
        <p:xfrm>
          <a:off x="321727" y="3013664"/>
          <a:ext cx="3365679" cy="2324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893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749E86-0673-9860-EFDD-CA22724F1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08032"/>
              </p:ext>
            </p:extLst>
          </p:nvPr>
        </p:nvGraphicFramePr>
        <p:xfrm>
          <a:off x="4376547" y="3065178"/>
          <a:ext cx="3365679" cy="2324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893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0894C4-0FED-B2B1-90D8-B42395054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44800"/>
              </p:ext>
            </p:extLst>
          </p:nvPr>
        </p:nvGraphicFramePr>
        <p:xfrm>
          <a:off x="8249747" y="3116691"/>
          <a:ext cx="3365679" cy="2324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893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1121893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774879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45AC4A9-C520-F71D-F6A6-64AA084723E8}"/>
              </a:ext>
            </a:extLst>
          </p:cNvPr>
          <p:cNvSpPr txBox="1"/>
          <p:nvPr/>
        </p:nvSpPr>
        <p:spPr>
          <a:xfrm>
            <a:off x="1568727" y="5504539"/>
            <a:ext cx="69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-1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687FE-BB7B-EF26-4690-DA2D5A5F6AF1}"/>
              </a:ext>
            </a:extLst>
          </p:cNvPr>
          <p:cNvSpPr txBox="1"/>
          <p:nvPr/>
        </p:nvSpPr>
        <p:spPr>
          <a:xfrm>
            <a:off x="5838073" y="5504539"/>
            <a:ext cx="69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BD0BE-7F9C-C6A8-23D7-5E500E3383A2}"/>
              </a:ext>
            </a:extLst>
          </p:cNvPr>
          <p:cNvSpPr txBox="1"/>
          <p:nvPr/>
        </p:nvSpPr>
        <p:spPr>
          <a:xfrm>
            <a:off x="9762077" y="5504539"/>
            <a:ext cx="69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52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110758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Minimax</a:t>
            </a:r>
            <a:endParaRPr lang="es-CO" sz="3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781" y="2360050"/>
                <a:ext cx="9449983" cy="1906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𝐴𝑋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intenta maximizar el resultado</a:t>
                </a:r>
              </a:p>
              <a:p>
                <a:pPr algn="l"/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𝐼𝑁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intenta minimizar el resultado</a:t>
                </a: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1" y="2360050"/>
                <a:ext cx="9449983" cy="1906076"/>
              </a:xfrm>
              <a:prstGeom prst="rect">
                <a:avLst/>
              </a:prstGeom>
              <a:blipFill>
                <a:blip r:embed="rId2"/>
                <a:stretch>
                  <a:fillRect b="-4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7203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59" y="293600"/>
            <a:ext cx="1722660" cy="73932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Juego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961" y="663262"/>
                <a:ext cx="11716664" cy="61098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Estado inicial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𝑃𝑙𝑎𝑦𝑒𝑟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: devuelve cual jugador va a mover en el estado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𝐴𝑐𝑡𝑖𝑜𝑛𝑠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devuelve los movimientos legales en el estado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𝑅𝑒𝑠𝑢𝑙𝑡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: devuelve un estado después de que una acción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fue tomada en un estado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𝑇𝑒𝑟𝑚𝑖𝑛𝑎𝑙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verifica si el estado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es un estado final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𝑈𝑡𝑖𝑙𝑖𝑡𝑦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: valor numérico final para un estado final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1" y="663262"/>
                <a:ext cx="11716664" cy="6109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020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Estado Inicial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663C2D-ABEE-82B4-A327-D7F462F0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945069"/>
              </p:ext>
            </p:extLst>
          </p:nvPr>
        </p:nvGraphicFramePr>
        <p:xfrm>
          <a:off x="2575773" y="1503166"/>
          <a:ext cx="7057623" cy="4665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2541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2352541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2352541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1555271"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1555271"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1555271"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34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Player(s)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663C2D-ABEE-82B4-A327-D7F462F0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21826"/>
              </p:ext>
            </p:extLst>
          </p:nvPr>
        </p:nvGraphicFramePr>
        <p:xfrm>
          <a:off x="2674511" y="1293966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/>
              <p:nvPr/>
            </p:nvSpPr>
            <p:spPr>
              <a:xfrm>
                <a:off x="773285" y="1725769"/>
                <a:ext cx="19012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𝑃𝑙𝑎𝑦𝑒𝑟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1725769"/>
                <a:ext cx="190122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/>
              <p:nvPr/>
            </p:nvSpPr>
            <p:spPr>
              <a:xfrm>
                <a:off x="4779241" y="1725769"/>
                <a:ext cx="1350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41" y="1725769"/>
                <a:ext cx="135062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16DF1A2A-C90C-4AE9-2C6B-916B58B1D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574525"/>
              </p:ext>
            </p:extLst>
          </p:nvPr>
        </p:nvGraphicFramePr>
        <p:xfrm>
          <a:off x="2674511" y="3429000"/>
          <a:ext cx="1901226" cy="1496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X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C26EF7-59F4-AC2A-FA38-682999EEAE26}"/>
                  </a:ext>
                </a:extLst>
              </p:cNvPr>
              <p:cNvSpPr txBox="1"/>
              <p:nvPr/>
            </p:nvSpPr>
            <p:spPr>
              <a:xfrm>
                <a:off x="773285" y="3860803"/>
                <a:ext cx="19012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𝑃𝑙𝑎𝑦𝑒𝑟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C26EF7-59F4-AC2A-FA38-682999EE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3860803"/>
                <a:ext cx="190122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055A1-E9D8-03B8-296A-F5947C655591}"/>
                  </a:ext>
                </a:extLst>
              </p:cNvPr>
              <p:cNvSpPr txBox="1"/>
              <p:nvPr/>
            </p:nvSpPr>
            <p:spPr>
              <a:xfrm>
                <a:off x="4779241" y="3860803"/>
                <a:ext cx="13666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055A1-E9D8-03B8-296A-F5947C655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241" y="3860803"/>
                <a:ext cx="136665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51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014AD009-A3C0-4EC9-832A-7972A07A3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507" y="1519706"/>
            <a:ext cx="4040856" cy="528034"/>
          </a:xfrm>
        </p:spPr>
        <p:txBody>
          <a:bodyPr/>
          <a:lstStyle/>
          <a:p>
            <a:r>
              <a:rPr lang="es-CO" sz="4000" dirty="0"/>
              <a:t>Estado inicial: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2692BBDF-44DF-5933-3004-103881F41D5C}"/>
              </a:ext>
            </a:extLst>
          </p:cNvPr>
          <p:cNvSpPr txBox="1">
            <a:spLocks/>
          </p:cNvSpPr>
          <p:nvPr/>
        </p:nvSpPr>
        <p:spPr>
          <a:xfrm>
            <a:off x="492507" y="2047738"/>
            <a:ext cx="8458310" cy="2286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600" b="0" dirty="0">
                <a:solidFill>
                  <a:schemeClr val="bg1">
                    <a:lumMod val="10000"/>
                  </a:schemeClr>
                </a:solidFill>
              </a:rPr>
              <a:t>Es el estado en el cual el </a:t>
            </a:r>
          </a:p>
          <a:p>
            <a:pPr algn="l"/>
            <a:r>
              <a:rPr lang="es-CO" sz="3600" b="0" dirty="0">
                <a:solidFill>
                  <a:schemeClr val="bg1">
                    <a:lumMod val="10000"/>
                  </a:schemeClr>
                </a:solidFill>
              </a:rPr>
              <a:t>agente comienza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27D51-8E18-FD32-76B4-A476A81A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639" y="2047738"/>
            <a:ext cx="386769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0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Actions</a:t>
            </a:r>
            <a:r>
              <a:rPr lang="es-CO" sz="3600" dirty="0">
                <a:solidFill>
                  <a:srgbClr val="002060"/>
                </a:solidFill>
              </a:rPr>
              <a:t>(s)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663C2D-ABEE-82B4-A327-D7F462F03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79236"/>
              </p:ext>
            </p:extLst>
          </p:nvPr>
        </p:nvGraphicFramePr>
        <p:xfrm>
          <a:off x="2956309" y="2394540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/>
              <p:nvPr/>
            </p:nvSpPr>
            <p:spPr>
              <a:xfrm>
                <a:off x="876316" y="2820473"/>
                <a:ext cx="207999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𝐴𝑐𝑡𝑖𝑜𝑛𝑠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16" y="2820473"/>
                <a:ext cx="207999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/>
              <p:nvPr/>
            </p:nvSpPr>
            <p:spPr>
              <a:xfrm>
                <a:off x="4882272" y="2820473"/>
                <a:ext cx="108985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 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272" y="2820473"/>
                <a:ext cx="108985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936DB672-FBBF-44E2-EC95-9BA96810501F}"/>
              </a:ext>
            </a:extLst>
          </p:cNvPr>
          <p:cNvSpPr/>
          <p:nvPr/>
        </p:nvSpPr>
        <p:spPr>
          <a:xfrm>
            <a:off x="5679583" y="2691685"/>
            <a:ext cx="528034" cy="9530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251CB5A9-5F6E-67C4-E07B-BE2851B3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23459"/>
              </p:ext>
            </p:extLst>
          </p:nvPr>
        </p:nvGraphicFramePr>
        <p:xfrm>
          <a:off x="6383854" y="2429325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FFD03-7603-B6BE-37D3-FCB71E81D6CA}"/>
                  </a:ext>
                </a:extLst>
              </p:cNvPr>
              <p:cNvSpPr txBox="1"/>
              <p:nvPr/>
            </p:nvSpPr>
            <p:spPr>
              <a:xfrm>
                <a:off x="8461317" y="2852083"/>
                <a:ext cx="2324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FFD03-7603-B6BE-37D3-FCB71E81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317" y="2852083"/>
                <a:ext cx="23243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2B3DE2FE-2047-29CF-B12A-FC932E15B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99061"/>
              </p:ext>
            </p:extLst>
          </p:nvPr>
        </p:nvGraphicFramePr>
        <p:xfrm>
          <a:off x="8869990" y="2394539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BCF51567-F1DB-A36B-F5B6-0BDDD42177AA}"/>
              </a:ext>
            </a:extLst>
          </p:cNvPr>
          <p:cNvSpPr/>
          <p:nvPr/>
        </p:nvSpPr>
        <p:spPr>
          <a:xfrm>
            <a:off x="10878992" y="2691685"/>
            <a:ext cx="346908" cy="9530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5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Result</a:t>
            </a:r>
            <a:r>
              <a:rPr lang="es-CO" sz="3600" dirty="0">
                <a:solidFill>
                  <a:srgbClr val="002060"/>
                </a:solidFill>
              </a:rPr>
              <a:t>(s, a)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663C2D-ABEE-82B4-A327-D7F462F032ED}"/>
              </a:ext>
            </a:extLst>
          </p:cNvPr>
          <p:cNvGraphicFramePr>
            <a:graphicFrameLocks noGrp="1"/>
          </p:cNvGraphicFramePr>
          <p:nvPr/>
        </p:nvGraphicFramePr>
        <p:xfrm>
          <a:off x="2956309" y="2394540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/>
              <p:nvPr/>
            </p:nvSpPr>
            <p:spPr>
              <a:xfrm>
                <a:off x="876316" y="2820473"/>
                <a:ext cx="183030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𝑅𝑒𝑠𝑢𝑙𝑡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130769-0DFF-5E15-F98A-2769F821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16" y="2820473"/>
                <a:ext cx="183030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/>
              <p:nvPr/>
            </p:nvSpPr>
            <p:spPr>
              <a:xfrm>
                <a:off x="7493444" y="2820473"/>
                <a:ext cx="108985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 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CA6FF7-3907-F9B3-ED31-818F9100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444" y="2820473"/>
                <a:ext cx="108985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251CB5A9-5F6E-67C4-E07B-BE2851B3A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453118"/>
              </p:ext>
            </p:extLst>
          </p:nvPr>
        </p:nvGraphicFramePr>
        <p:xfrm>
          <a:off x="5305523" y="2394539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FFD03-7603-B6BE-37D3-FCB71E81D6CA}"/>
                  </a:ext>
                </a:extLst>
              </p:cNvPr>
              <p:cNvSpPr txBox="1"/>
              <p:nvPr/>
            </p:nvSpPr>
            <p:spPr>
              <a:xfrm>
                <a:off x="4965311" y="2860426"/>
                <a:ext cx="2324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FFD03-7603-B6BE-37D3-FCB71E81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311" y="2860426"/>
                <a:ext cx="23243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2B3DE2FE-2047-29CF-B12A-FC932E15B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03863"/>
              </p:ext>
            </p:extLst>
          </p:nvPr>
        </p:nvGraphicFramePr>
        <p:xfrm>
          <a:off x="8869990" y="2394539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654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002060"/>
                </a:solidFill>
              </a:rPr>
              <a:t>Terminal(s)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BE107C78-785E-F3E2-FF02-65DFCCF6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30829"/>
              </p:ext>
            </p:extLst>
          </p:nvPr>
        </p:nvGraphicFramePr>
        <p:xfrm>
          <a:off x="3330607" y="1299836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/>
              <p:nvPr/>
            </p:nvSpPr>
            <p:spPr>
              <a:xfrm>
                <a:off x="773285" y="1725769"/>
                <a:ext cx="2492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𝑇𝑒𝑟𝑚𝑖𝑛𝑎𝑙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1725769"/>
                <a:ext cx="2492927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6DCAA-6521-AE5B-20D0-238AFD3F41B5}"/>
                  </a:ext>
                </a:extLst>
              </p:cNvPr>
              <p:cNvSpPr txBox="1"/>
              <p:nvPr/>
            </p:nvSpPr>
            <p:spPr>
              <a:xfrm>
                <a:off x="5470584" y="1725769"/>
                <a:ext cx="21109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4000" dirty="0"/>
                  <a:t> false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6DCAA-6521-AE5B-20D0-238AFD3F4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84" y="1725769"/>
                <a:ext cx="2110962" cy="615553"/>
              </a:xfrm>
              <a:prstGeom prst="rect">
                <a:avLst/>
              </a:prstGeom>
              <a:blipFill>
                <a:blip r:embed="rId3"/>
                <a:stretch>
                  <a:fillRect t="-24752" r="-13545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EA939201-76B1-875D-353C-80EE43752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424098"/>
              </p:ext>
            </p:extLst>
          </p:nvPr>
        </p:nvGraphicFramePr>
        <p:xfrm>
          <a:off x="3330607" y="3293915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9320E-75AA-364F-2266-90E420BE7B72}"/>
                  </a:ext>
                </a:extLst>
              </p:cNvPr>
              <p:cNvSpPr txBox="1"/>
              <p:nvPr/>
            </p:nvSpPr>
            <p:spPr>
              <a:xfrm>
                <a:off x="773285" y="3719848"/>
                <a:ext cx="2492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𝑇𝑒𝑟𝑚𝑖𝑛𝑎𝑙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9320E-75AA-364F-2266-90E420BE7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3719848"/>
                <a:ext cx="249292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4757D-C51B-72C5-BF6C-CEB908BF12F7}"/>
                  </a:ext>
                </a:extLst>
              </p:cNvPr>
              <p:cNvSpPr txBox="1"/>
              <p:nvPr/>
            </p:nvSpPr>
            <p:spPr>
              <a:xfrm>
                <a:off x="5470584" y="3719848"/>
                <a:ext cx="1888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4000" dirty="0"/>
                  <a:t> true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4757D-C51B-72C5-BF6C-CEB908BF1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84" y="3719848"/>
                <a:ext cx="1888146" cy="615553"/>
              </a:xfrm>
              <a:prstGeom prst="rect">
                <a:avLst/>
              </a:prstGeom>
              <a:blipFill>
                <a:blip r:embed="rId5"/>
                <a:stretch>
                  <a:fillRect t="-24752" r="-15484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442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1" y="44803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Utility</a:t>
            </a:r>
            <a:r>
              <a:rPr lang="es-CO" sz="3600" dirty="0">
                <a:solidFill>
                  <a:srgbClr val="002060"/>
                </a:solidFill>
              </a:rPr>
              <a:t>(s)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BE107C78-785E-F3E2-FF02-65DFCCF6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448"/>
              </p:ext>
            </p:extLst>
          </p:nvPr>
        </p:nvGraphicFramePr>
        <p:xfrm>
          <a:off x="2714981" y="1299836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/>
              <p:nvPr/>
            </p:nvSpPr>
            <p:spPr>
              <a:xfrm>
                <a:off x="773285" y="1725769"/>
                <a:ext cx="18778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𝑈𝑡𝑖𝑙𝑖𝑡𝑦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1725769"/>
                <a:ext cx="187788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6DCAA-6521-AE5B-20D0-238AFD3F41B5}"/>
                  </a:ext>
                </a:extLst>
              </p:cNvPr>
              <p:cNvSpPr txBox="1"/>
              <p:nvPr/>
            </p:nvSpPr>
            <p:spPr>
              <a:xfrm>
                <a:off x="4796371" y="1748894"/>
                <a:ext cx="12916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6DCAA-6521-AE5B-20D0-238AFD3F4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371" y="1748894"/>
                <a:ext cx="12916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EA939201-76B1-875D-353C-80EE43752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82339"/>
              </p:ext>
            </p:extLst>
          </p:nvPr>
        </p:nvGraphicFramePr>
        <p:xfrm>
          <a:off x="2714981" y="3357039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9320E-75AA-364F-2266-90E420BE7B72}"/>
                  </a:ext>
                </a:extLst>
              </p:cNvPr>
              <p:cNvSpPr txBox="1"/>
              <p:nvPr/>
            </p:nvSpPr>
            <p:spPr>
              <a:xfrm>
                <a:off x="773285" y="3719848"/>
                <a:ext cx="18778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𝑈𝑡𝑖𝑙𝑖𝑡𝑦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9320E-75AA-364F-2266-90E420BE7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5" y="3719848"/>
                <a:ext cx="187788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4757D-C51B-72C5-BF6C-CEB908BF12F7}"/>
                  </a:ext>
                </a:extLst>
              </p:cNvPr>
              <p:cNvSpPr txBox="1"/>
              <p:nvPr/>
            </p:nvSpPr>
            <p:spPr>
              <a:xfrm>
                <a:off x="4971928" y="3769217"/>
                <a:ext cx="18013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)=−1</m:t>
                    </m:r>
                  </m:oMath>
                </a14:m>
                <a:r>
                  <a:rPr lang="en-US" sz="4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4757D-C51B-72C5-BF6C-CEB908BF1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928" y="3769217"/>
                <a:ext cx="180139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51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/>
              <p:nvPr/>
            </p:nvSpPr>
            <p:spPr>
              <a:xfrm>
                <a:off x="4420908" y="281425"/>
                <a:ext cx="27912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908" y="281425"/>
                <a:ext cx="279121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5C53AE-73E4-39A7-23BA-BD41263736FA}"/>
                  </a:ext>
                </a:extLst>
              </p:cNvPr>
              <p:cNvSpPr txBox="1"/>
              <p:nvPr/>
            </p:nvSpPr>
            <p:spPr>
              <a:xfrm>
                <a:off x="180304" y="101715"/>
                <a:ext cx="338836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𝑃𝑙𝑎𝑦𝑒𝑟</m:t>
                      </m:r>
                      <m:d>
                        <m:dPr>
                          <m:ctrlPr>
                            <a:rPr lang="es-CO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5C53AE-73E4-39A7-23BA-BD4126373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4" y="101715"/>
                <a:ext cx="338836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AC6F5CC-8A25-F43B-613B-F32D2D7E6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46982"/>
              </p:ext>
            </p:extLst>
          </p:nvPr>
        </p:nvGraphicFramePr>
        <p:xfrm>
          <a:off x="7449121" y="101715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9680-CDBE-BBD9-55DB-834E741E5B17}"/>
                  </a:ext>
                </a:extLst>
              </p:cNvPr>
              <p:cNvSpPr txBox="1"/>
              <p:nvPr/>
            </p:nvSpPr>
            <p:spPr>
              <a:xfrm>
                <a:off x="5519081" y="835423"/>
                <a:ext cx="4104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9680-CDBE-BBD9-55DB-834E741E5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081" y="835423"/>
                <a:ext cx="41043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2371D7-44D0-6E10-6397-25D88D151803}"/>
              </a:ext>
            </a:extLst>
          </p:cNvPr>
          <p:cNvCxnSpPr/>
          <p:nvPr/>
        </p:nvCxnSpPr>
        <p:spPr>
          <a:xfrm flipH="1">
            <a:off x="6323527" y="1569132"/>
            <a:ext cx="1249250" cy="83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3ED93-CEE6-4909-D7F1-EB45F8F623AF}"/>
              </a:ext>
            </a:extLst>
          </p:cNvPr>
          <p:cNvCxnSpPr>
            <a:cxnSpLocks/>
          </p:cNvCxnSpPr>
          <p:nvPr/>
        </p:nvCxnSpPr>
        <p:spPr>
          <a:xfrm>
            <a:off x="9350347" y="1569132"/>
            <a:ext cx="1326239" cy="955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BCBC3856-DCA7-2FC1-C22C-4B18986DE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61572"/>
              </p:ext>
            </p:extLst>
          </p:nvPr>
        </p:nvGraphicFramePr>
        <p:xfrm>
          <a:off x="4773684" y="2599105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128E373F-958D-11D7-C1FF-A1AC4EAA3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42152"/>
              </p:ext>
            </p:extLst>
          </p:nvPr>
        </p:nvGraphicFramePr>
        <p:xfrm>
          <a:off x="9725973" y="2695291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F2B589-79F0-1572-B14B-8EF6BB336E02}"/>
                  </a:ext>
                </a:extLst>
              </p:cNvPr>
              <p:cNvSpPr txBox="1"/>
              <p:nvPr/>
            </p:nvSpPr>
            <p:spPr>
              <a:xfrm>
                <a:off x="1803815" y="2459864"/>
                <a:ext cx="2888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F2B589-79F0-1572-B14B-8EF6BB33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15" y="2459864"/>
                <a:ext cx="288867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F54527-BF1B-E9BF-0947-B3B7334DBF45}"/>
                  </a:ext>
                </a:extLst>
              </p:cNvPr>
              <p:cNvSpPr txBox="1"/>
              <p:nvPr/>
            </p:nvSpPr>
            <p:spPr>
              <a:xfrm>
                <a:off x="3147884" y="3025038"/>
                <a:ext cx="4104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F54527-BF1B-E9BF-0947-B3B7334DB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3025038"/>
                <a:ext cx="410433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A8EBFE-CD2D-B241-9C1C-B376427D5BC3}"/>
                  </a:ext>
                </a:extLst>
              </p:cNvPr>
              <p:cNvSpPr txBox="1"/>
              <p:nvPr/>
            </p:nvSpPr>
            <p:spPr>
              <a:xfrm>
                <a:off x="7359538" y="2366847"/>
                <a:ext cx="2888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A8EBFE-CD2D-B241-9C1C-B376427D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38" y="2366847"/>
                <a:ext cx="288867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3D8AC0-7948-4080-D432-A59AB15CEC8E}"/>
                  </a:ext>
                </a:extLst>
              </p:cNvPr>
              <p:cNvSpPr txBox="1"/>
              <p:nvPr/>
            </p:nvSpPr>
            <p:spPr>
              <a:xfrm>
                <a:off x="8630912" y="2920845"/>
                <a:ext cx="4104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3D8AC0-7948-4080-D432-A59AB15C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12" y="2920845"/>
                <a:ext cx="410433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4B4C21-E155-E944-BDB8-7EFBF864EE70}"/>
              </a:ext>
            </a:extLst>
          </p:cNvPr>
          <p:cNvCxnSpPr>
            <a:cxnSpLocks/>
          </p:cNvCxnSpPr>
          <p:nvPr/>
        </p:nvCxnSpPr>
        <p:spPr>
          <a:xfrm>
            <a:off x="5724297" y="4162708"/>
            <a:ext cx="0" cy="54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4DEC92DD-3482-157B-E1C2-6DC2256E9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825060"/>
              </p:ext>
            </p:extLst>
          </p:nvPr>
        </p:nvGraphicFramePr>
        <p:xfrm>
          <a:off x="4789073" y="4979550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EB2086-3F6E-C696-12DE-B7C7DCFB5C9B}"/>
                  </a:ext>
                </a:extLst>
              </p:cNvPr>
              <p:cNvSpPr txBox="1"/>
              <p:nvPr/>
            </p:nvSpPr>
            <p:spPr>
              <a:xfrm>
                <a:off x="3100961" y="5159260"/>
                <a:ext cx="14303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EB2086-3F6E-C696-12DE-B7C7DCFB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61" y="5159260"/>
                <a:ext cx="143039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2018CB-F2E4-539E-DE51-08CC00D97A09}"/>
                  </a:ext>
                </a:extLst>
              </p:cNvPr>
              <p:cNvSpPr txBox="1"/>
              <p:nvPr/>
            </p:nvSpPr>
            <p:spPr>
              <a:xfrm>
                <a:off x="3816157" y="5693735"/>
                <a:ext cx="4104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2018CB-F2E4-539E-DE51-08CC00D9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157" y="5693735"/>
                <a:ext cx="410433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D8857B-C310-49B2-F15C-81D047D36010}"/>
              </a:ext>
            </a:extLst>
          </p:cNvPr>
          <p:cNvCxnSpPr>
            <a:cxnSpLocks/>
          </p:cNvCxnSpPr>
          <p:nvPr/>
        </p:nvCxnSpPr>
        <p:spPr>
          <a:xfrm>
            <a:off x="10680517" y="4162708"/>
            <a:ext cx="0" cy="54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65556781-98E5-FEE9-EC15-B863DA0BD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645790"/>
              </p:ext>
            </p:extLst>
          </p:nvPr>
        </p:nvGraphicFramePr>
        <p:xfrm>
          <a:off x="9725973" y="4896416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740CDD-CFBB-88F6-012E-D7CB6FD21B41}"/>
                  </a:ext>
                </a:extLst>
              </p:cNvPr>
              <p:cNvSpPr txBox="1"/>
              <p:nvPr/>
            </p:nvSpPr>
            <p:spPr>
              <a:xfrm>
                <a:off x="8088680" y="4979550"/>
                <a:ext cx="14303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740CDD-CFBB-88F6-012E-D7CB6FD2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80" y="4979550"/>
                <a:ext cx="143039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6284E-443C-CA04-F722-73402B2BC1EA}"/>
                  </a:ext>
                </a:extLst>
              </p:cNvPr>
              <p:cNvSpPr txBox="1"/>
              <p:nvPr/>
            </p:nvSpPr>
            <p:spPr>
              <a:xfrm>
                <a:off x="8630912" y="5533548"/>
                <a:ext cx="4104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6284E-443C-CA04-F722-73402B2B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12" y="5533548"/>
                <a:ext cx="410433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005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/>
              <p:nvPr/>
            </p:nvSpPr>
            <p:spPr>
              <a:xfrm>
                <a:off x="2785290" y="334257"/>
                <a:ext cx="2888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E1B2E-11DF-7216-5E87-0ED44C3DB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90" y="334257"/>
                <a:ext cx="2888676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AC6F5CC-8A25-F43B-613B-F32D2D7E6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702261"/>
              </p:ext>
            </p:extLst>
          </p:nvPr>
        </p:nvGraphicFramePr>
        <p:xfrm>
          <a:off x="5813503" y="154547"/>
          <a:ext cx="1901226" cy="146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4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4891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489139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X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9680-CDBE-BBD9-55DB-834E741E5B17}"/>
                  </a:ext>
                </a:extLst>
              </p:cNvPr>
              <p:cNvSpPr txBox="1"/>
              <p:nvPr/>
            </p:nvSpPr>
            <p:spPr>
              <a:xfrm>
                <a:off x="3883463" y="888255"/>
                <a:ext cx="4103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9680-CDBE-BBD9-55DB-834E741E5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63" y="888255"/>
                <a:ext cx="41036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2371D7-44D0-6E10-6397-25D88D151803}"/>
              </a:ext>
            </a:extLst>
          </p:cNvPr>
          <p:cNvCxnSpPr/>
          <p:nvPr/>
        </p:nvCxnSpPr>
        <p:spPr>
          <a:xfrm flipH="1">
            <a:off x="4687909" y="1621964"/>
            <a:ext cx="1249250" cy="83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3ED93-CEE6-4909-D7F1-EB45F8F623AF}"/>
              </a:ext>
            </a:extLst>
          </p:cNvPr>
          <p:cNvCxnSpPr>
            <a:cxnSpLocks/>
          </p:cNvCxnSpPr>
          <p:nvPr/>
        </p:nvCxnSpPr>
        <p:spPr>
          <a:xfrm>
            <a:off x="7714729" y="1621964"/>
            <a:ext cx="1326239" cy="955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128E373F-958D-11D7-C1FF-A1AC4EAA3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18027"/>
              </p:ext>
            </p:extLst>
          </p:nvPr>
        </p:nvGraphicFramePr>
        <p:xfrm>
          <a:off x="8073667" y="2973677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A8EBFE-CD2D-B241-9C1C-B376427D5BC3}"/>
                  </a:ext>
                </a:extLst>
              </p:cNvPr>
              <p:cNvSpPr txBox="1"/>
              <p:nvPr/>
            </p:nvSpPr>
            <p:spPr>
              <a:xfrm>
                <a:off x="6080396" y="2689788"/>
                <a:ext cx="2175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A8EBFE-CD2D-B241-9C1C-B376427D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396" y="2689788"/>
                <a:ext cx="2175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3D8AC0-7948-4080-D432-A59AB15CEC8E}"/>
                  </a:ext>
                </a:extLst>
              </p:cNvPr>
              <p:cNvSpPr txBox="1"/>
              <p:nvPr/>
            </p:nvSpPr>
            <p:spPr>
              <a:xfrm>
                <a:off x="6702761" y="3077868"/>
                <a:ext cx="79348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3D8AC0-7948-4080-D432-A59AB15C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61" y="3077868"/>
                <a:ext cx="79348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D8857B-C310-49B2-F15C-81D047D36010}"/>
              </a:ext>
            </a:extLst>
          </p:cNvPr>
          <p:cNvCxnSpPr>
            <a:cxnSpLocks/>
          </p:cNvCxnSpPr>
          <p:nvPr/>
        </p:nvCxnSpPr>
        <p:spPr>
          <a:xfrm>
            <a:off x="9410952" y="3835377"/>
            <a:ext cx="511225" cy="497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65556781-98E5-FEE9-EC15-B863DA0BD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40685"/>
              </p:ext>
            </p:extLst>
          </p:nvPr>
        </p:nvGraphicFramePr>
        <p:xfrm>
          <a:off x="6197996" y="4483251"/>
          <a:ext cx="1255986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6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1866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1866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27228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27228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27228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740CDD-CFBB-88F6-012E-D7CB6FD21B41}"/>
                  </a:ext>
                </a:extLst>
              </p:cNvPr>
              <p:cNvSpPr txBox="1"/>
              <p:nvPr/>
            </p:nvSpPr>
            <p:spPr>
              <a:xfrm>
                <a:off x="5813503" y="5583030"/>
                <a:ext cx="11155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740CDD-CFBB-88F6-012E-D7CB6FD2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503" y="5583030"/>
                <a:ext cx="111556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6284E-443C-CA04-F722-73402B2BC1EA}"/>
                  </a:ext>
                </a:extLst>
              </p:cNvPr>
              <p:cNvSpPr txBox="1"/>
              <p:nvPr/>
            </p:nvSpPr>
            <p:spPr>
              <a:xfrm>
                <a:off x="6166067" y="6013917"/>
                <a:ext cx="636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6284E-443C-CA04-F722-73402B2B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67" y="6013917"/>
                <a:ext cx="63639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FA3E5-67B8-B40B-1DF3-332ABE87BD59}"/>
              </a:ext>
            </a:extLst>
          </p:cNvPr>
          <p:cNvCxnSpPr>
            <a:cxnSpLocks/>
          </p:cNvCxnSpPr>
          <p:nvPr/>
        </p:nvCxnSpPr>
        <p:spPr>
          <a:xfrm>
            <a:off x="7728629" y="1603319"/>
            <a:ext cx="3103810" cy="580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2BE42BC5-6CE1-FFDE-839B-227BEDE9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90474"/>
              </p:ext>
            </p:extLst>
          </p:nvPr>
        </p:nvGraphicFramePr>
        <p:xfrm>
          <a:off x="10204446" y="2419679"/>
          <a:ext cx="1255986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62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18662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18662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272281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27228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27228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F5BA28-239B-0B9E-4848-3B4C2AD1203F}"/>
                  </a:ext>
                </a:extLst>
              </p:cNvPr>
              <p:cNvSpPr txBox="1"/>
              <p:nvPr/>
            </p:nvSpPr>
            <p:spPr>
              <a:xfrm>
                <a:off x="10603405" y="1326320"/>
                <a:ext cx="14303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F5BA28-239B-0B9E-4848-3B4C2AD12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405" y="1326320"/>
                <a:ext cx="143039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F9EDD-627C-AD51-C134-FF8E097E1E37}"/>
                  </a:ext>
                </a:extLst>
              </p:cNvPr>
              <p:cNvSpPr txBox="1"/>
              <p:nvPr/>
            </p:nvSpPr>
            <p:spPr>
              <a:xfrm>
                <a:off x="11318601" y="1860795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F9EDD-627C-AD51-C134-FF8E097E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601" y="1860795"/>
                <a:ext cx="33021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F0C933-EA2F-DC42-88BF-DF2A2DB9B357}"/>
              </a:ext>
            </a:extLst>
          </p:cNvPr>
          <p:cNvCxnSpPr>
            <a:cxnSpLocks/>
          </p:cNvCxnSpPr>
          <p:nvPr/>
        </p:nvCxnSpPr>
        <p:spPr>
          <a:xfrm flipH="1">
            <a:off x="7405727" y="3916052"/>
            <a:ext cx="523179" cy="543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03ECFBA2-5E57-B29D-EFD2-479C31838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97284"/>
              </p:ext>
            </p:extLst>
          </p:nvPr>
        </p:nvGraphicFramePr>
        <p:xfrm>
          <a:off x="9999971" y="4084140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46371C-D80C-CC10-B4E5-BFBB2BF5729A}"/>
              </a:ext>
            </a:extLst>
          </p:cNvPr>
          <p:cNvCxnSpPr>
            <a:cxnSpLocks/>
          </p:cNvCxnSpPr>
          <p:nvPr/>
        </p:nvCxnSpPr>
        <p:spPr>
          <a:xfrm>
            <a:off x="10676776" y="5256786"/>
            <a:ext cx="0" cy="54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6D7F511A-183D-3527-3E3B-55A123E21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71691"/>
              </p:ext>
            </p:extLst>
          </p:nvPr>
        </p:nvGraphicFramePr>
        <p:xfrm>
          <a:off x="10111734" y="5798473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A5EFF-52CD-DBF4-6104-D15B51089341}"/>
                  </a:ext>
                </a:extLst>
              </p:cNvPr>
              <p:cNvSpPr txBox="1"/>
              <p:nvPr/>
            </p:nvSpPr>
            <p:spPr>
              <a:xfrm>
                <a:off x="8377848" y="4399343"/>
                <a:ext cx="1606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7A5EFF-52CD-DBF4-6104-D15B5108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848" y="4399343"/>
                <a:ext cx="1606978" cy="307777"/>
              </a:xfrm>
              <a:prstGeom prst="rect">
                <a:avLst/>
              </a:prstGeom>
              <a:blipFill>
                <a:blip r:embed="rId10"/>
                <a:stretch>
                  <a:fillRect l="-3030" r="-113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03F33B-35AE-A6C7-15DD-3B655DA337F1}"/>
                  </a:ext>
                </a:extLst>
              </p:cNvPr>
              <p:cNvSpPr txBox="1"/>
              <p:nvPr/>
            </p:nvSpPr>
            <p:spPr>
              <a:xfrm>
                <a:off x="9181337" y="4596539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03F33B-35AE-A6C7-15DD-3B655DA3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337" y="4596539"/>
                <a:ext cx="33021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5221B4-CE46-445E-D95E-52FA5DA93C74}"/>
                  </a:ext>
                </a:extLst>
              </p:cNvPr>
              <p:cNvSpPr txBox="1"/>
              <p:nvPr/>
            </p:nvSpPr>
            <p:spPr>
              <a:xfrm>
                <a:off x="9058388" y="5659416"/>
                <a:ext cx="11155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5221B4-CE46-445E-D95E-52FA5DA93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88" y="5659416"/>
                <a:ext cx="111556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D314FE-9E1B-0EA8-FFAE-3DD9042CCB11}"/>
                  </a:ext>
                </a:extLst>
              </p:cNvPr>
              <p:cNvSpPr txBox="1"/>
              <p:nvPr/>
            </p:nvSpPr>
            <p:spPr>
              <a:xfrm>
                <a:off x="9410952" y="6090303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D314FE-9E1B-0EA8-FFAE-3DD9042C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52" y="6090303"/>
                <a:ext cx="330219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9DEA99E1-95F0-D0D0-3427-505F86B9D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903154"/>
              </p:ext>
            </p:extLst>
          </p:nvPr>
        </p:nvGraphicFramePr>
        <p:xfrm>
          <a:off x="3476099" y="2574948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3D362B-0225-060D-95E5-8891E3FE5635}"/>
                  </a:ext>
                </a:extLst>
              </p:cNvPr>
              <p:cNvSpPr txBox="1"/>
              <p:nvPr/>
            </p:nvSpPr>
            <p:spPr>
              <a:xfrm>
                <a:off x="1456304" y="2343514"/>
                <a:ext cx="2175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3D362B-0225-060D-95E5-8891E3FE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04" y="2343514"/>
                <a:ext cx="217572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7ADCD6-DE4F-3765-527D-3AC85B407EF1}"/>
                  </a:ext>
                </a:extLst>
              </p:cNvPr>
              <p:cNvSpPr txBox="1"/>
              <p:nvPr/>
            </p:nvSpPr>
            <p:spPr>
              <a:xfrm>
                <a:off x="2249297" y="2689788"/>
                <a:ext cx="43381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7ADCD6-DE4F-3765-527D-3AC85B40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97" y="2689788"/>
                <a:ext cx="433810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087043-2C00-958C-E729-3F212B58F25F}"/>
              </a:ext>
            </a:extLst>
          </p:cNvPr>
          <p:cNvCxnSpPr>
            <a:cxnSpLocks/>
          </p:cNvCxnSpPr>
          <p:nvPr/>
        </p:nvCxnSpPr>
        <p:spPr>
          <a:xfrm>
            <a:off x="4598927" y="3523615"/>
            <a:ext cx="511225" cy="497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CB4F5C0-EE64-99F3-97F0-188280994C33}"/>
              </a:ext>
            </a:extLst>
          </p:cNvPr>
          <p:cNvCxnSpPr>
            <a:cxnSpLocks/>
          </p:cNvCxnSpPr>
          <p:nvPr/>
        </p:nvCxnSpPr>
        <p:spPr>
          <a:xfrm flipH="1">
            <a:off x="2818014" y="3372468"/>
            <a:ext cx="523179" cy="543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2">
            <a:extLst>
              <a:ext uri="{FF2B5EF4-FFF2-40B4-BE49-F238E27FC236}">
                <a16:creationId xmlns:a16="http://schemas.microsoft.com/office/drawing/2014/main" id="{DEC12224-2788-CF59-DAB1-BAEB7CD72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92148"/>
              </p:ext>
            </p:extLst>
          </p:nvPr>
        </p:nvGraphicFramePr>
        <p:xfrm>
          <a:off x="1748914" y="4011199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F13B1782-EC98-2B33-4925-3AF3D6BD6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43338"/>
              </p:ext>
            </p:extLst>
          </p:nvPr>
        </p:nvGraphicFramePr>
        <p:xfrm>
          <a:off x="4647922" y="4093619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O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94E5F9-F45F-455A-0F01-4E3184B53C47}"/>
                  </a:ext>
                </a:extLst>
              </p:cNvPr>
              <p:cNvSpPr txBox="1"/>
              <p:nvPr/>
            </p:nvSpPr>
            <p:spPr>
              <a:xfrm>
                <a:off x="3404723" y="4025125"/>
                <a:ext cx="1606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94E5F9-F45F-455A-0F01-4E3184B53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23" y="4025125"/>
                <a:ext cx="1606978" cy="307777"/>
              </a:xfrm>
              <a:prstGeom prst="rect">
                <a:avLst/>
              </a:prstGeom>
              <a:blipFill>
                <a:blip r:embed="rId16"/>
                <a:stretch>
                  <a:fillRect l="-3422" r="-152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5DF68F-1CBD-F9A9-9FA7-D18300300083}"/>
                  </a:ext>
                </a:extLst>
              </p:cNvPr>
              <p:cNvSpPr txBox="1"/>
              <p:nvPr/>
            </p:nvSpPr>
            <p:spPr>
              <a:xfrm>
                <a:off x="4208212" y="4222321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5DF68F-1CBD-F9A9-9FA7-D1830030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12" y="4222321"/>
                <a:ext cx="330219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37B833-8316-C9EF-BB53-BEA54CBB74D3}"/>
              </a:ext>
            </a:extLst>
          </p:cNvPr>
          <p:cNvCxnSpPr>
            <a:cxnSpLocks/>
          </p:cNvCxnSpPr>
          <p:nvPr/>
        </p:nvCxnSpPr>
        <p:spPr>
          <a:xfrm>
            <a:off x="4801863" y="5154300"/>
            <a:ext cx="0" cy="54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Table 2">
            <a:extLst>
              <a:ext uri="{FF2B5EF4-FFF2-40B4-BE49-F238E27FC236}">
                <a16:creationId xmlns:a16="http://schemas.microsoft.com/office/drawing/2014/main" id="{A8D0C09E-36FD-738C-CF01-2F147B9E9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565706"/>
              </p:ext>
            </p:extLst>
          </p:nvPr>
        </p:nvGraphicFramePr>
        <p:xfrm>
          <a:off x="4406929" y="5785964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57E916-6022-B3A6-AA63-A42A7F1C88F4}"/>
                  </a:ext>
                </a:extLst>
              </p:cNvPr>
              <p:cNvSpPr txBox="1"/>
              <p:nvPr/>
            </p:nvSpPr>
            <p:spPr>
              <a:xfrm>
                <a:off x="3353583" y="5646907"/>
                <a:ext cx="11155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57E916-6022-B3A6-AA63-A42A7F1C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83" y="5646907"/>
                <a:ext cx="1115562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601B05-18E1-C84F-1630-6E527AC54224}"/>
                  </a:ext>
                </a:extLst>
              </p:cNvPr>
              <p:cNvSpPr txBox="1"/>
              <p:nvPr/>
            </p:nvSpPr>
            <p:spPr>
              <a:xfrm>
                <a:off x="3706147" y="6077794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601B05-18E1-C84F-1630-6E527AC54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47" y="6077794"/>
                <a:ext cx="330219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547FE9-FF84-CE98-9BAC-7F30BC86A17F}"/>
                  </a:ext>
                </a:extLst>
              </p:cNvPr>
              <p:cNvSpPr txBox="1"/>
              <p:nvPr/>
            </p:nvSpPr>
            <p:spPr>
              <a:xfrm>
                <a:off x="246807" y="3754313"/>
                <a:ext cx="1606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547FE9-FF84-CE98-9BAC-7F30BC86A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7" y="3754313"/>
                <a:ext cx="1606978" cy="307777"/>
              </a:xfrm>
              <a:prstGeom prst="rect">
                <a:avLst/>
              </a:prstGeom>
              <a:blipFill>
                <a:blip r:embed="rId20"/>
                <a:stretch>
                  <a:fillRect l="-3030" r="-113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A3DE553-FB31-E246-189E-50904261FC3D}"/>
              </a:ext>
            </a:extLst>
          </p:cNvPr>
          <p:cNvSpPr txBox="1"/>
          <p:nvPr/>
        </p:nvSpPr>
        <p:spPr>
          <a:xfrm>
            <a:off x="845587" y="4062090"/>
            <a:ext cx="2308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98A79-A61A-C295-4D79-A71946209D98}"/>
              </a:ext>
            </a:extLst>
          </p:cNvPr>
          <p:cNvCxnSpPr>
            <a:cxnSpLocks/>
          </p:cNvCxnSpPr>
          <p:nvPr/>
        </p:nvCxnSpPr>
        <p:spPr>
          <a:xfrm>
            <a:off x="2337512" y="5154299"/>
            <a:ext cx="0" cy="54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Table 2">
            <a:extLst>
              <a:ext uri="{FF2B5EF4-FFF2-40B4-BE49-F238E27FC236}">
                <a16:creationId xmlns:a16="http://schemas.microsoft.com/office/drawing/2014/main" id="{DDC05BDD-A2CA-F897-C620-665A01A21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14265"/>
              </p:ext>
            </p:extLst>
          </p:nvPr>
        </p:nvGraphicFramePr>
        <p:xfrm>
          <a:off x="1881761" y="5750917"/>
          <a:ext cx="1206867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89">
                  <a:extLst>
                    <a:ext uri="{9D8B030D-6E8A-4147-A177-3AD203B41FA5}">
                      <a16:colId xmlns:a16="http://schemas.microsoft.com/office/drawing/2014/main" val="2525749502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4270778039"/>
                    </a:ext>
                  </a:extLst>
                </a:gridCol>
                <a:gridCol w="402289">
                  <a:extLst>
                    <a:ext uri="{9D8B030D-6E8A-4147-A177-3AD203B41FA5}">
                      <a16:colId xmlns:a16="http://schemas.microsoft.com/office/drawing/2014/main" val="1152787934"/>
                    </a:ext>
                  </a:extLst>
                </a:gridCol>
              </a:tblGrid>
              <a:tr h="315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02289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27860"/>
                  </a:ext>
                </a:extLst>
              </a:tr>
              <a:tr h="31510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X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00B050"/>
                          </a:solidFill>
                        </a:rPr>
                        <a:t>X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9716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BD4334-0E3A-1400-16F1-129906642D2C}"/>
                  </a:ext>
                </a:extLst>
              </p:cNvPr>
              <p:cNvSpPr txBox="1"/>
              <p:nvPr/>
            </p:nvSpPr>
            <p:spPr>
              <a:xfrm>
                <a:off x="-299735" y="154547"/>
                <a:ext cx="338836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𝑃𝑙𝑎𝑦𝑒𝑟</m:t>
                      </m:r>
                      <m:d>
                        <m:d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BD4334-0E3A-1400-16F1-129906642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735" y="154547"/>
                <a:ext cx="338836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64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1107583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Minimax</a:t>
            </a:r>
            <a:endParaRPr lang="es-CO" sz="3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780" y="3429000"/>
                <a:ext cx="9449983" cy="1906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Dado un estado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toma una acción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en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𝐴𝑐𝑡𝑖𝑜𝑛𝑠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que produzca el máximo valor de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𝑅𝑒𝑠𝑢𝑙𝑡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𝑀𝑖𝑛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toma una acción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en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𝐴𝑐𝑡𝑖𝑜𝑛𝑠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que produzca el máximo valor de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𝑅𝑒𝑠𝑢𝑙𝑡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1143000" lvl="1" indent="-457200"/>
                <a:r>
                  <a:rPr lang="es-CO" sz="1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80" y="3429000"/>
                <a:ext cx="9449983" cy="1906076"/>
              </a:xfrm>
              <a:prstGeom prst="rect">
                <a:avLst/>
              </a:prstGeom>
              <a:blipFill>
                <a:blip r:embed="rId2"/>
                <a:stretch>
                  <a:fillRect l="-1612" t="-78205" b="-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320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366249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Minimax</a:t>
            </a:r>
            <a:endParaRPr lang="es-CO" sz="3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936" y="1432772"/>
                <a:ext cx="9449983" cy="5335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Función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Value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</a:rPr>
                  <a:t>if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erminal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	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Utility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(s)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v = - ∞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Actions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(s):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v = Max(v, Min-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Result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s,a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1143000" lvl="1" indent="-457200"/>
                <a:r>
                  <a:rPr lang="es-CO" sz="1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36" y="1432772"/>
                <a:ext cx="9449983" cy="5335076"/>
              </a:xfrm>
              <a:prstGeom prst="rect">
                <a:avLst/>
              </a:prstGeom>
              <a:blipFill>
                <a:blip r:embed="rId2"/>
                <a:stretch>
                  <a:fillRect l="-1677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055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366249"/>
            <a:ext cx="6191627" cy="1156675"/>
          </a:xfrm>
        </p:spPr>
        <p:txBody>
          <a:bodyPr>
            <a:normAutofit/>
          </a:bodyPr>
          <a:lstStyle/>
          <a:p>
            <a:r>
              <a:rPr lang="es-CO" sz="3600" dirty="0" err="1">
                <a:solidFill>
                  <a:srgbClr val="002060"/>
                </a:solidFill>
              </a:rPr>
              <a:t>Minimax</a:t>
            </a:r>
            <a:endParaRPr lang="es-CO" sz="3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936" y="1432772"/>
                <a:ext cx="9449983" cy="5335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Función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Value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</a:rPr>
                  <a:t>if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200" b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s-CO" sz="3200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erminal</m:t>
                    </m:r>
                    <m:d>
                      <m:dPr>
                        <m:ctrlP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32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CO" sz="32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</a:rPr>
                  <a:t>	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Utility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(s)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v = ∞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Actions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(s):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v = Min(v, Max-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Result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s,a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</a:t>
                </a:r>
              </a:p>
              <a:p>
                <a:pPr algn="l"/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s-CO" sz="3200" b="0" dirty="0" err="1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</a:t>
                </a:r>
                <a:r>
                  <a:rPr lang="es-CO" sz="3200" b="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1143000" lvl="1" indent="-457200"/>
                <a:r>
                  <a:rPr lang="es-CO" sz="100" b="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Marcador de texto 1">
                <a:extLst>
                  <a:ext uri="{FF2B5EF4-FFF2-40B4-BE49-F238E27FC236}">
                    <a16:creationId xmlns:a16="http://schemas.microsoft.com/office/drawing/2014/main" id="{51F0F415-8390-38AB-6E9A-1C1C46D7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36" y="1432772"/>
                <a:ext cx="9449983" cy="5335076"/>
              </a:xfrm>
              <a:prstGeom prst="rect">
                <a:avLst/>
              </a:prstGeom>
              <a:blipFill>
                <a:blip r:embed="rId2"/>
                <a:stretch>
                  <a:fillRect l="-1677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629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7624AD-CE89-B659-3632-BDC40B4EE2B4}"/>
              </a:ext>
            </a:extLst>
          </p:cNvPr>
          <p:cNvSpPr txBox="1"/>
          <p:nvPr/>
        </p:nvSpPr>
        <p:spPr>
          <a:xfrm>
            <a:off x="6209489" y="2396768"/>
            <a:ext cx="4106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s-ES" b="1" kern="0" dirty="0">
                <a:solidFill>
                  <a:srgbClr val="FFFFFF"/>
                </a:solidFill>
                <a:cs typeface="Arial"/>
                <a:sym typeface="Arial"/>
              </a:rPr>
              <a:t>Sebastián Ramírez</a:t>
            </a:r>
          </a:p>
          <a:p>
            <a:pPr lvl="1" defTabSz="1219170">
              <a:buClr>
                <a:srgbClr val="000000"/>
              </a:buClr>
              <a:defRPr/>
            </a:pPr>
            <a:r>
              <a:rPr lang="es-ES" kern="0" dirty="0">
                <a:solidFill>
                  <a:srgbClr val="FFFFFF"/>
                </a:solidFill>
                <a:cs typeface="Arial"/>
                <a:sym typeface="Arial"/>
              </a:rPr>
              <a:t>+(57) 3107148477</a:t>
            </a:r>
          </a:p>
          <a:p>
            <a:pPr lvl="1" defTabSz="1219170">
              <a:buClr>
                <a:srgbClr val="000000"/>
              </a:buClr>
              <a:defRPr/>
            </a:pPr>
            <a:r>
              <a:rPr lang="es-ES" kern="0" dirty="0">
                <a:solidFill>
                  <a:srgbClr val="FFFFFF"/>
                </a:solidFill>
                <a:cs typeface="Arial"/>
                <a:sym typeface="Arial"/>
              </a:rPr>
              <a:t>sebastian.ramirez@dataknow.co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8EDFA0C-E849-A3E4-B263-0DA112613DA0}"/>
              </a:ext>
            </a:extLst>
          </p:cNvPr>
          <p:cNvGrpSpPr/>
          <p:nvPr/>
        </p:nvGrpSpPr>
        <p:grpSpPr>
          <a:xfrm>
            <a:off x="6330371" y="2741600"/>
            <a:ext cx="199979" cy="517167"/>
            <a:chOff x="2611161" y="2597479"/>
            <a:chExt cx="199979" cy="517167"/>
          </a:xfrm>
        </p:grpSpPr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BF309BD-C1A8-F544-A36E-6387F28A6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1161" y="2916290"/>
              <a:ext cx="198356" cy="198356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E203FE0-DCD5-A509-F32A-1BDDC111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2783" y="2597479"/>
              <a:ext cx="198357" cy="198357"/>
            </a:xfrm>
            <a:prstGeom prst="rect">
              <a:avLst/>
            </a:prstGeom>
          </p:spPr>
        </p:pic>
      </p:grp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F96DAA2-5AA9-F41F-A730-2F62977BBCB0}"/>
              </a:ext>
            </a:extLst>
          </p:cNvPr>
          <p:cNvCxnSpPr>
            <a:cxnSpLocks/>
          </p:cNvCxnSpPr>
          <p:nvPr/>
        </p:nvCxnSpPr>
        <p:spPr>
          <a:xfrm>
            <a:off x="5982511" y="1977680"/>
            <a:ext cx="0" cy="3035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8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F4A1964-E4DF-F6C4-DBBC-84E27F290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80" y="967523"/>
            <a:ext cx="2598426" cy="528034"/>
          </a:xfrm>
        </p:spPr>
        <p:txBody>
          <a:bodyPr>
            <a:normAutofit fontScale="92500" lnSpcReduction="20000"/>
          </a:bodyPr>
          <a:lstStyle/>
          <a:p>
            <a:r>
              <a:rPr lang="es-CO" sz="4000" dirty="0">
                <a:solidFill>
                  <a:srgbClr val="002060"/>
                </a:solidFill>
              </a:rPr>
              <a:t>Acciones: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51F0F415-8390-38AB-6E9A-1C1C46D75E43}"/>
              </a:ext>
            </a:extLst>
          </p:cNvPr>
          <p:cNvSpPr txBox="1">
            <a:spLocks/>
          </p:cNvSpPr>
          <p:nvPr/>
        </p:nvSpPr>
        <p:spPr>
          <a:xfrm>
            <a:off x="569780" y="1510044"/>
            <a:ext cx="9449983" cy="1906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ontserra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600" b="0" dirty="0">
                <a:solidFill>
                  <a:schemeClr val="bg1">
                    <a:lumMod val="10000"/>
                  </a:schemeClr>
                </a:solidFill>
              </a:rPr>
              <a:t>Elecciones que pueden ser realizadas en un estado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10872-111E-A885-1A39-452398C2C9B8}"/>
                  </a:ext>
                </a:extLst>
              </p:cNvPr>
              <p:cNvSpPr txBox="1"/>
              <p:nvPr/>
            </p:nvSpPr>
            <p:spPr>
              <a:xfrm>
                <a:off x="784427" y="4437052"/>
                <a:ext cx="20549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𝐴𝐶𝑇𝐼𝑂𝑁𝑆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410872-111E-A885-1A39-452398C2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7" y="4437052"/>
                <a:ext cx="205498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texto 1">
                <a:extLst>
                  <a:ext uri="{FF2B5EF4-FFF2-40B4-BE49-F238E27FC236}">
                    <a16:creationId xmlns:a16="http://schemas.microsoft.com/office/drawing/2014/main" id="{B91C5111-81E2-2F7C-6A87-D4B809587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8252" y="3622185"/>
                <a:ext cx="7472272" cy="1906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400" b="1" kern="1200">
                    <a:solidFill>
                      <a:schemeClr val="tx2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ontserrat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sz="3600" b="0" dirty="0">
                    <a:solidFill>
                      <a:schemeClr val="bg1">
                        <a:lumMod val="10000"/>
                      </a:schemeClr>
                    </a:solidFill>
                  </a:rPr>
                  <a:t>Devuelve el conjunto de acciones que pueden ser ejecutadas en un estado </a:t>
                </a:r>
                <a14:m>
                  <m:oMath xmlns:m="http://schemas.openxmlformats.org/officeDocument/2006/math">
                    <m:r>
                      <a:rPr lang="es-CO" sz="3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CO" sz="3200" b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Marcador de texto 1">
                <a:extLst>
                  <a:ext uri="{FF2B5EF4-FFF2-40B4-BE49-F238E27FC236}">
                    <a16:creationId xmlns:a16="http://schemas.microsoft.com/office/drawing/2014/main" id="{B91C5111-81E2-2F7C-6A87-D4B80958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52" y="3622185"/>
                <a:ext cx="7472272" cy="1906076"/>
              </a:xfrm>
              <a:prstGeom prst="rect">
                <a:avLst/>
              </a:prstGeom>
              <a:blipFill>
                <a:blip r:embed="rId3"/>
                <a:stretch>
                  <a:fillRect b="-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B64F9DE8-8956-852D-92FF-F5BDCC54F5F2}"/>
              </a:ext>
            </a:extLst>
          </p:cNvPr>
          <p:cNvSpPr/>
          <p:nvPr/>
        </p:nvSpPr>
        <p:spPr>
          <a:xfrm>
            <a:off x="2882342" y="3622184"/>
            <a:ext cx="1380565" cy="21845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49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9">
      <a:dk1>
        <a:srgbClr val="0C0C0C"/>
      </a:dk1>
      <a:lt1>
        <a:srgbClr val="F5F8FA"/>
      </a:lt1>
      <a:dk2>
        <a:srgbClr val="330067"/>
      </a:dk2>
      <a:lt2>
        <a:srgbClr val="F5F8FA"/>
      </a:lt2>
      <a:accent1>
        <a:srgbClr val="435EB3"/>
      </a:accent1>
      <a:accent2>
        <a:srgbClr val="4004A9"/>
      </a:accent2>
      <a:accent3>
        <a:srgbClr val="33CDBE"/>
      </a:accent3>
      <a:accent4>
        <a:srgbClr val="447CB8"/>
      </a:accent4>
      <a:accent5>
        <a:srgbClr val="DF5C21"/>
      </a:accent5>
      <a:accent6>
        <a:srgbClr val="FFC000"/>
      </a:accent6>
      <a:hlink>
        <a:srgbClr val="4004A9"/>
      </a:hlink>
      <a:folHlink>
        <a:srgbClr val="330067"/>
      </a:folHlink>
    </a:clrScheme>
    <a:fontScheme name="DataKnow 2023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4B2209E4-F8A0-4914-8120-735354DA3F10}" vid="{CFCE9B76-BA9B-4A7B-90CB-99C326BEA69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AC4BA7878A594BADED5C624BD012C5" ma:contentTypeVersion="9" ma:contentTypeDescription="Crear nuevo documento." ma:contentTypeScope="" ma:versionID="ac7bc1957cf72a881f3730cdccdead6f">
  <xsd:schema xmlns:xsd="http://www.w3.org/2001/XMLSchema" xmlns:xs="http://www.w3.org/2001/XMLSchema" xmlns:p="http://schemas.microsoft.com/office/2006/metadata/properties" xmlns:ns2="ce62563f-26a8-4b02-ab70-dfaf0bb90fda" xmlns:ns3="78ce960e-4a5e-4274-8cea-1bb2ce02b802" targetNamespace="http://schemas.microsoft.com/office/2006/metadata/properties" ma:root="true" ma:fieldsID="66ac3e36deceb3eabc265b7bfd068ea1" ns2:_="" ns3:_="">
    <xsd:import namespace="ce62563f-26a8-4b02-ab70-dfaf0bb90fda"/>
    <xsd:import namespace="78ce960e-4a5e-4274-8cea-1bb2ce02b8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2563f-26a8-4b02-ab70-dfaf0bb90f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0dc4aa63-3069-4f5e-8acb-986e2ea25e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ce960e-4a5e-4274-8cea-1bb2ce02b802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c556849-e492-4994-ab34-1b7eb1d86eb8}" ma:internalName="TaxCatchAll" ma:showField="CatchAllData" ma:web="78ce960e-4a5e-4274-8cea-1bb2ce02b8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8ce960e-4a5e-4274-8cea-1bb2ce02b802" xsi:nil="true"/>
    <lcf76f155ced4ddcb4097134ff3c332f xmlns="ce62563f-26a8-4b02-ab70-dfaf0bb90f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5DD496-BFB1-44F9-9DAC-3EB524059F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71706C-CF35-4F61-B093-521C656F86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62563f-26a8-4b02-ab70-dfaf0bb90fda"/>
    <ds:schemaRef ds:uri="78ce960e-4a5e-4274-8cea-1bb2ce02b8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73B74A-A626-4590-BE21-5C068D367B9B}">
  <ds:schemaRefs>
    <ds:schemaRef ds:uri="http://schemas.microsoft.com/office/2006/metadata/properties"/>
    <ds:schemaRef ds:uri="http://schemas.microsoft.com/office/infopath/2007/PartnerControls"/>
    <ds:schemaRef ds:uri="701eadd2-9ec8-4794-a284-b2e1f4de696e"/>
    <ds:schemaRef ds:uri="666e42e2-b867-4292-9dc1-faf246d278cf"/>
    <ds:schemaRef ds:uri="78ce960e-4a5e-4274-8cea-1bb2ce02b802"/>
    <ds:schemaRef ds:uri="ce62563f-26a8-4b02-ab70-dfaf0bb90fd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dklearning</Template>
  <TotalTime>4481</TotalTime>
  <Words>2496</Words>
  <Application>Microsoft Office PowerPoint</Application>
  <PresentationFormat>Widescreen</PresentationFormat>
  <Paragraphs>1010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Asap</vt:lpstr>
      <vt:lpstr>Calibri</vt:lpstr>
      <vt:lpstr>Cambria Math</vt:lpstr>
      <vt:lpstr>Montserrat</vt:lpstr>
      <vt:lpstr>Roboto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Ramirez Ramirez</dc:creator>
  <cp:lastModifiedBy>Sebastian Ramirez Ramirez</cp:lastModifiedBy>
  <cp:revision>2</cp:revision>
  <dcterms:created xsi:type="dcterms:W3CDTF">2023-06-19T15:41:33Z</dcterms:created>
  <dcterms:modified xsi:type="dcterms:W3CDTF">2023-06-28T13:49:20Z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0x01010067AC4BA7878A594BADED5C624BD012C5</vt:lpwstr>
  </property>
  <property fmtid="{D5CDD505-2E9C-101B-9397-08002B2CF9AE}" pid="3" name="MediaServiceImageTags">
    <vt:lpwstr/>
  </property>
</Properties>
</file>